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204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6.xm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3.png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image" Target="../media/image3.png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image" Target="../media/image3.png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image" Target="../media/image3.png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4"/>
          <p:cNvSpPr/>
          <p:nvPr>
            <p:ph type="subTitle" idx="3" hasCustomPrompt="1"/>
            <p:custDataLst>
              <p:tags r:id="rId4"/>
            </p:custDataLst>
          </p:nvPr>
        </p:nvSpPr>
        <p:spPr>
          <a:xfrm>
            <a:off x="1652270" y="1538286"/>
            <a:ext cx="8890064" cy="1218143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4" name="标题 6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1652270" y="2868189"/>
            <a:ext cx="8889429" cy="110744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8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2131960"/>
            <a:ext cx="3235350" cy="2594068"/>
          </a:xfrm>
          <a:prstGeom prst="rect">
            <a:avLst/>
          </a:prstGeom>
        </p:spPr>
      </p:pic>
      <p:pic>
        <p:nvPicPr>
          <p:cNvPr id="2" name="图片 1" descr="图片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8790" y="1669426"/>
            <a:ext cx="4389120" cy="3519148"/>
          </a:xfrm>
          <a:prstGeom prst="rect">
            <a:avLst/>
          </a:prstGeom>
        </p:spPr>
      </p:pic>
      <p:pic>
        <p:nvPicPr>
          <p:cNvPr id="6" name="图片 5" descr="图片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2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270" y="2015276"/>
            <a:ext cx="8890064" cy="1353453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652270" y="3551846"/>
            <a:ext cx="8890064" cy="1230630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600" b="1" i="0" u="none" strike="noStrike" kern="1200" cap="none" spc="7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3.png"/><Relationship Id="rId3" Type="http://schemas.openxmlformats.org/officeDocument/2006/relationships/tags" Target="../tags/tag167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9" Type="http://schemas.openxmlformats.org/officeDocument/2006/relationships/tags" Target="../tags/tag180.xml"/><Relationship Id="rId18" Type="http://schemas.openxmlformats.org/officeDocument/2006/relationships/image" Target="../media/image11.png"/><Relationship Id="rId17" Type="http://schemas.openxmlformats.org/officeDocument/2006/relationships/tags" Target="../tags/tag179.xml"/><Relationship Id="rId16" Type="http://schemas.openxmlformats.org/officeDocument/2006/relationships/image" Target="../media/image10.png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tags" Target="../tags/tag16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image" Target="../media/image12.png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image" Target="../media/image3.png"/><Relationship Id="rId4" Type="http://schemas.openxmlformats.org/officeDocument/2006/relationships/tags" Target="../tags/tag183.xml"/><Relationship Id="rId3" Type="http://schemas.openxmlformats.org/officeDocument/2006/relationships/image" Target="../media/image2.png"/><Relationship Id="rId2" Type="http://schemas.openxmlformats.org/officeDocument/2006/relationships/tags" Target="../tags/tag182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8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image" Target="../media/image13.png"/><Relationship Id="rId6" Type="http://schemas.openxmlformats.org/officeDocument/2006/relationships/tags" Target="../tags/tag190.xml"/><Relationship Id="rId5" Type="http://schemas.openxmlformats.org/officeDocument/2006/relationships/image" Target="../media/image3.png"/><Relationship Id="rId4" Type="http://schemas.openxmlformats.org/officeDocument/2006/relationships/tags" Target="../tags/tag189.xml"/><Relationship Id="rId3" Type="http://schemas.openxmlformats.org/officeDocument/2006/relationships/image" Target="../media/image2.png"/><Relationship Id="rId2" Type="http://schemas.openxmlformats.org/officeDocument/2006/relationships/tags" Target="../tags/tag188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8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95.xml"/><Relationship Id="rId7" Type="http://schemas.openxmlformats.org/officeDocument/2006/relationships/image" Target="../media/image2.png"/><Relationship Id="rId6" Type="http://schemas.openxmlformats.org/officeDocument/2006/relationships/tags" Target="../tags/tag19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193.xml"/><Relationship Id="rId2" Type="http://schemas.microsoft.com/office/2007/relationships/media" Target="../media/media1.mp4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image" Target="../media/image5.jpeg"/><Relationship Id="rId5" Type="http://schemas.openxmlformats.org/officeDocument/2006/relationships/tags" Target="../tags/tag96.xml"/><Relationship Id="rId4" Type="http://schemas.openxmlformats.org/officeDocument/2006/relationships/image" Target="../media/image3.png"/><Relationship Id="rId3" Type="http://schemas.openxmlformats.org/officeDocument/2006/relationships/tags" Target="../tags/tag95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00.xml"/><Relationship Id="rId1" Type="http://schemas.openxmlformats.org/officeDocument/2006/relationships/tags" Target="../tags/tag9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image" Target="../media/image3.png"/><Relationship Id="rId4" Type="http://schemas.openxmlformats.org/officeDocument/2006/relationships/tags" Target="../tags/tag103.xml"/><Relationship Id="rId3" Type="http://schemas.openxmlformats.org/officeDocument/2006/relationships/image" Target="../media/image2.png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102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10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image" Target="../media/image3.png"/><Relationship Id="rId4" Type="http://schemas.openxmlformats.org/officeDocument/2006/relationships/tags" Target="../tags/tag120.xml"/><Relationship Id="rId3" Type="http://schemas.openxmlformats.org/officeDocument/2006/relationships/image" Target="../media/image2.png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image" Target="../media/image3.png"/><Relationship Id="rId3" Type="http://schemas.openxmlformats.org/officeDocument/2006/relationships/tags" Target="../tags/tag125.xml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tags" Target="../tags/tag12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image" Target="../media/image3.png"/><Relationship Id="rId3" Type="http://schemas.openxmlformats.org/officeDocument/2006/relationships/tags" Target="../tags/tag134.xml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tags" Target="../tags/tag13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image" Target="../media/image7.jpeg"/><Relationship Id="rId5" Type="http://schemas.openxmlformats.org/officeDocument/2006/relationships/tags" Target="../tags/tag144.xml"/><Relationship Id="rId4" Type="http://schemas.openxmlformats.org/officeDocument/2006/relationships/image" Target="../media/image3.png"/><Relationship Id="rId3" Type="http://schemas.openxmlformats.org/officeDocument/2006/relationships/tags" Target="../tags/tag143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4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image" Target="../media/image8.png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image" Target="../media/image3.png"/><Relationship Id="rId4" Type="http://schemas.openxmlformats.org/officeDocument/2006/relationships/tags" Target="../tags/tag155.xml"/><Relationship Id="rId3" Type="http://schemas.openxmlformats.org/officeDocument/2006/relationships/image" Target="../media/image2.png"/><Relationship Id="rId2" Type="http://schemas.openxmlformats.org/officeDocument/2006/relationships/tags" Target="../tags/tag15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59.xml"/><Relationship Id="rId1" Type="http://schemas.openxmlformats.org/officeDocument/2006/relationships/tags" Target="../tags/tag15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image" Target="../media/image9.png"/><Relationship Id="rId6" Type="http://schemas.openxmlformats.org/officeDocument/2006/relationships/tags" Target="../tags/tag163.xml"/><Relationship Id="rId5" Type="http://schemas.openxmlformats.org/officeDocument/2006/relationships/image" Target="../media/image3.png"/><Relationship Id="rId4" Type="http://schemas.openxmlformats.org/officeDocument/2006/relationships/tags" Target="../tags/tag162.xml"/><Relationship Id="rId3" Type="http://schemas.openxmlformats.org/officeDocument/2006/relationships/image" Target="../media/image2.png"/><Relationship Id="rId2" Type="http://schemas.openxmlformats.org/officeDocument/2006/relationships/tags" Target="../tags/tag161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1757232" y="4215408"/>
            <a:ext cx="8679506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>
          <a:xfrm>
            <a:off x="1398270" y="2868295"/>
            <a:ext cx="9143365" cy="1240790"/>
          </a:xfrm>
        </p:spPr>
        <p:txBody>
          <a:bodyPr>
            <a:normAutofit fontScale="90000"/>
          </a:bodyPr>
          <a:p>
            <a:pPr marL="0" indent="0"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600">
                <a:solidFill>
                  <a:schemeClr val="accent1">
                    <a:lumMod val="50000"/>
                  </a:schemeClr>
                </a:solidFill>
                <a:cs typeface="汉仪旗黑-85S" panose="00020600040101010101" pitchFamily="18" charset="-122"/>
              </a:rPr>
              <a:t>开源项目健康度监控与指标设计</a:t>
            </a:r>
            <a:endParaRPr lang="zh-CN" altLang="en-US" sz="5600">
              <a:solidFill>
                <a:schemeClr val="accent1">
                  <a:lumMod val="50000"/>
                </a:schemeClr>
              </a:solidFill>
              <a:cs typeface="汉仪旗黑-85S" panose="00020600040101010101" pitchFamily="18" charset="-122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694180" y="4340860"/>
            <a:ext cx="4401185" cy="58610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20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</a:rPr>
              <a:t>——复赛（代码实现及成果演示）</a:t>
            </a:r>
            <a:endParaRPr lang="en-US" altLang="zh-CN" sz="2200">
              <a:solidFill>
                <a:schemeClr val="dk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732937" y="4341138"/>
            <a:ext cx="3767487" cy="97857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en-GB" sz="22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</a:rPr>
              <a:t>2024/12/31</a:t>
            </a:r>
            <a:endParaRPr lang="zh-CN" altLang="en-US" sz="2200" dirty="0">
              <a:solidFill>
                <a:schemeClr val="dk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1" name="图片 20" descr="图片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0" name="图片 19" descr="图片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0" name="矩形 29"/>
          <p:cNvSpPr/>
          <p:nvPr>
            <p:custDataLst>
              <p:tags r:id="rId5"/>
            </p:custDataLst>
          </p:nvPr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: 形状 11"/>
          <p:cNvSpPr/>
          <p:nvPr>
            <p:custDataLst>
              <p:tags r:id="rId6"/>
            </p:custDataLst>
          </p:nvPr>
        </p:nvSpPr>
        <p:spPr>
          <a:xfrm>
            <a:off x="707390" y="-12700"/>
            <a:ext cx="11163300" cy="6858000"/>
          </a:xfrm>
          <a:custGeom>
            <a:avLst/>
            <a:gdLst>
              <a:gd name="connsiteX0" fmla="*/ 1391964 w 11162996"/>
              <a:gd name="connsiteY0" fmla="*/ 0 h 6841459"/>
              <a:gd name="connsiteX1" fmla="*/ 9771032 w 11162996"/>
              <a:gd name="connsiteY1" fmla="*/ 0 h 6841459"/>
              <a:gd name="connsiteX2" fmla="*/ 9888453 w 11162996"/>
              <a:gd name="connsiteY2" fmla="*/ 135555 h 6841459"/>
              <a:gd name="connsiteX3" fmla="*/ 11162996 w 11162996"/>
              <a:gd name="connsiteY3" fmla="*/ 3685906 h 6841459"/>
              <a:gd name="connsiteX4" fmla="*/ 10209764 w 11162996"/>
              <a:gd name="connsiteY4" fmla="*/ 6806575 h 6841459"/>
              <a:gd name="connsiteX5" fmla="*/ 10184957 w 11162996"/>
              <a:gd name="connsiteY5" fmla="*/ 6841459 h 6841459"/>
              <a:gd name="connsiteX6" fmla="*/ 978039 w 11162996"/>
              <a:gd name="connsiteY6" fmla="*/ 6841459 h 6841459"/>
              <a:gd name="connsiteX7" fmla="*/ 953232 w 11162996"/>
              <a:gd name="connsiteY7" fmla="*/ 6806575 h 6841459"/>
              <a:gd name="connsiteX8" fmla="*/ 0 w 11162996"/>
              <a:gd name="connsiteY8" fmla="*/ 3685906 h 6841459"/>
              <a:gd name="connsiteX9" fmla="*/ 1274543 w 11162996"/>
              <a:gd name="connsiteY9" fmla="*/ 135555 h 68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62996" h="6841459">
                <a:moveTo>
                  <a:pt x="1391964" y="0"/>
                </a:moveTo>
                <a:lnTo>
                  <a:pt x="9771032" y="0"/>
                </a:lnTo>
                <a:lnTo>
                  <a:pt x="9888453" y="135555"/>
                </a:lnTo>
                <a:cubicBezTo>
                  <a:pt x="10684687" y="1100367"/>
                  <a:pt x="11162996" y="2337279"/>
                  <a:pt x="11162996" y="3685906"/>
                </a:cubicBezTo>
                <a:cubicBezTo>
                  <a:pt x="11162996" y="4841872"/>
                  <a:pt x="10811585" y="5915762"/>
                  <a:pt x="10209764" y="6806575"/>
                </a:cubicBezTo>
                <a:lnTo>
                  <a:pt x="10184957" y="6841459"/>
                </a:lnTo>
                <a:lnTo>
                  <a:pt x="978039" y="6841459"/>
                </a:lnTo>
                <a:lnTo>
                  <a:pt x="953232" y="6806575"/>
                </a:lnTo>
                <a:cubicBezTo>
                  <a:pt x="351411" y="5915762"/>
                  <a:pt x="0" y="4841872"/>
                  <a:pt x="0" y="3685906"/>
                </a:cubicBezTo>
                <a:cubicBezTo>
                  <a:pt x="0" y="2337279"/>
                  <a:pt x="478309" y="1100367"/>
                  <a:pt x="1274543" y="13555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椭圆 31"/>
          <p:cNvSpPr/>
          <p:nvPr>
            <p:custDataLst>
              <p:tags r:id="rId7"/>
            </p:custDataLst>
          </p:nvPr>
        </p:nvSpPr>
        <p:spPr>
          <a:xfrm>
            <a:off x="1096010" y="818515"/>
            <a:ext cx="776605" cy="77724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椭圆 32"/>
          <p:cNvSpPr/>
          <p:nvPr>
            <p:custDataLst>
              <p:tags r:id="rId8"/>
            </p:custDataLst>
          </p:nvPr>
        </p:nvSpPr>
        <p:spPr>
          <a:xfrm>
            <a:off x="1340485" y="944245"/>
            <a:ext cx="776605" cy="7772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>
            <p:custDataLst>
              <p:tags r:id="rId9"/>
            </p:custDataLst>
          </p:nvPr>
        </p:nvSpPr>
        <p:spPr>
          <a:xfrm>
            <a:off x="1508125" y="5896610"/>
            <a:ext cx="765175" cy="76517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>
            <p:custDataLst>
              <p:tags r:id="rId10"/>
            </p:custDataLst>
          </p:nvPr>
        </p:nvGrpSpPr>
        <p:grpSpPr>
          <a:xfrm>
            <a:off x="10013950" y="4904105"/>
            <a:ext cx="1777365" cy="1687830"/>
            <a:chOff x="14021" y="6063"/>
            <a:chExt cx="4548" cy="4318"/>
          </a:xfrm>
        </p:grpSpPr>
        <p:sp>
          <p:nvSpPr>
            <p:cNvPr id="15" name="椭圆 14"/>
            <p:cNvSpPr/>
            <p:nvPr>
              <p:custDataLst>
                <p:tags r:id="rId11"/>
              </p:custDataLst>
            </p:nvPr>
          </p:nvSpPr>
          <p:spPr>
            <a:xfrm>
              <a:off x="14999" y="6811"/>
              <a:ext cx="3571" cy="357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12"/>
              </p:custDataLst>
            </p:nvPr>
          </p:nvSpPr>
          <p:spPr>
            <a:xfrm>
              <a:off x="14021" y="6063"/>
              <a:ext cx="2650" cy="265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2690412" y="2849245"/>
            <a:ext cx="68112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14"/>
            </p:custDataLst>
          </p:nvPr>
        </p:nvSpPr>
        <p:spPr>
          <a:xfrm>
            <a:off x="1524012" y="1066809"/>
            <a:ext cx="9144064" cy="15240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计算权重：根据标准差和相关系数，结合公式计算每个标准的最终权重。CRITIC方法通过以下公式来综合权重：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归一化权重：由于CRITIC方法计算出的权重可能和标准化结果不一致，需要进行归一化处理，使得所有标准的权重之和为1。归一化后的权重计算公式为：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3246096" y="3200426"/>
            <a:ext cx="5692368" cy="1554528"/>
          </a:xfrm>
          <a:prstGeom prst="rect">
            <a:avLst/>
          </a:prstGeom>
        </p:spPr>
      </p:pic>
      <p:pic>
        <p:nvPicPr>
          <p:cNvPr id="19" name="图片 18" descr="placingpictureplaceholder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3246096" y="4849947"/>
            <a:ext cx="5692368" cy="934307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37" grpId="0" animBg="1"/>
      <p:bldP spid="3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>
                <a:solidFill>
                  <a:schemeClr val="lt1"/>
                </a:solidFill>
                <a:uFillTx/>
                <a:latin typeface="汉仪旗黑-85S" panose="00020600040101010101" charset="-128"/>
                <a:ea typeface="汉仪旗黑-85S" panose="00020600040101010101" charset="-128"/>
                <a:cs typeface="汉仪旗黑-85S" panose="00020600040101010101" charset="-128"/>
              </a:rPr>
              <a:t>二、关联权重算法</a:t>
            </a:r>
            <a:endParaRPr lang="zh-CN" altLang="en-US" sz="3400" b="1" spc="180">
              <a:solidFill>
                <a:schemeClr val="lt1"/>
              </a:solidFill>
              <a:uFillTx/>
              <a:latin typeface="汉仪旗黑-85S" panose="00020600040101010101" charset="-128"/>
              <a:ea typeface="汉仪旗黑-85S" panose="00020600040101010101" charset="-128"/>
              <a:cs typeface="汉仪旗黑-85S" panose="00020600040101010101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806433" y="1217034"/>
            <a:ext cx="10731500" cy="503148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0" h="6960">
                <a:moveTo>
                  <a:pt x="0" y="0"/>
                </a:moveTo>
                <a:lnTo>
                  <a:pt x="13680" y="0"/>
                </a:lnTo>
                <a:lnTo>
                  <a:pt x="1368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2429510" y="1295400"/>
            <a:ext cx="7332980" cy="26390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80" h="3120">
                <a:moveTo>
                  <a:pt x="0" y="0"/>
                </a:moveTo>
                <a:lnTo>
                  <a:pt x="12480" y="0"/>
                </a:lnTo>
                <a:lnTo>
                  <a:pt x="12480" y="3120"/>
                </a:lnTo>
                <a:lnTo>
                  <a:pt x="0" y="31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720090" y="4599305"/>
            <a:ext cx="10954385" cy="9632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7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更多设计思路见初赛PPT，更多实现细节见项目代码的注释</a:t>
            </a:r>
            <a:endParaRPr lang="zh-CN" altLang="en-US" sz="3000" spc="22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演示视频请看下一页</a:t>
            </a:r>
            <a:r>
              <a:rPr altLang="zh-CN" sz="3000" spc="22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endParaRPr altLang="zh-CN" sz="3000" spc="22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entr" presetSubtype="0" decel="7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212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249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49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177" fill="hold">
                                          <p:stCondLst>
                                            <p:cond delay="7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77" fill="hold">
                                          <p:stCondLst>
                                            <p:cond delay="7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03a37fd9447258e1da4c0773e15b436c_raw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7100" y="720725"/>
            <a:ext cx="10544810" cy="5528310"/>
          </a:xfrm>
          <a:prstGeom prst="rect">
            <a:avLst/>
          </a:prstGeom>
        </p:spPr>
      </p:pic>
      <p:pic>
        <p:nvPicPr>
          <p:cNvPr id="8" name="图片 7" descr="c3ec98ab3965c37b99b9efab36dabd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755650"/>
            <a:ext cx="10544810" cy="5493385"/>
          </a:xfrm>
          <a:prstGeom prst="rect">
            <a:avLst/>
          </a:prstGeom>
        </p:spPr>
      </p:pic>
      <p:pic>
        <p:nvPicPr>
          <p:cNvPr id="7" name="图片 6" descr="图片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3601720" y="259715"/>
            <a:ext cx="898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DataEase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地址：http://student.dataease2.fit2cloud.com/#/de-link/0gN9sVjf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-70485" y="182245"/>
            <a:ext cx="3852545" cy="538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七、演示视频及结果展示</a:t>
            </a:r>
            <a:endParaRPr lang="zh-CN" altLang="en-US" sz="3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2" dur="indefinite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3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1685925" y="2184295"/>
            <a:ext cx="8890064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/>
          <p:nvPr>
            <p:ph type="body" idx="1"/>
            <p:custDataLst>
              <p:tags r:id="rId2"/>
            </p:custDataLst>
          </p:nvPr>
        </p:nvSpPr>
        <p:spPr>
          <a:xfrm>
            <a:off x="1757680" y="2628051"/>
            <a:ext cx="8890064" cy="1353453"/>
          </a:xfrm>
        </p:spPr>
        <p:txBody>
          <a:bodyPr/>
          <a:p>
            <a:pPr marL="0" lvl="0" indent="-285750" algn="di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</a:rPr>
              <a:t>             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</a:rPr>
              <a:t>开源项目健康度监控与指标设计复赛PPT                                           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</a:endParaRPr>
          </a:p>
          <a:p>
            <a:pPr marL="0" lvl="0" indent="-285750" algn="di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</a:rPr>
              <a:t>诚意满满小组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901825" y="1020736"/>
            <a:ext cx="8890064" cy="1230630"/>
          </a:xfrm>
        </p:spPr>
        <p:txBody>
          <a:bodyPr/>
          <a:p>
            <a:pPr marL="0" indent="0"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7600">
                <a:solidFill>
                  <a:schemeClr val="accent1">
                    <a:lumMod val="50000"/>
                  </a:schemeClr>
                </a:solidFill>
              </a:rPr>
              <a:t>谢谢观看！</a:t>
            </a:r>
            <a:endParaRPr lang="zh-CN" altLang="en-US" sz="76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>
            <a:off x="1757680" y="4056275"/>
            <a:ext cx="8890064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7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entr" presetSubtype="0" decel="7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427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499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499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2" dur="357" fill="hold">
                                          <p:stCondLst>
                                            <p:cond delay="14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357" fill="hold">
                                          <p:stCondLst>
                                            <p:cond delay="14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图片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7" name="图片 16" descr="/data/cache/2ab36b64bda70a2d9f89f73facb1e84e.jpg2ab36b64bda70a2d9f89f73facb1e84e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rcRect l="23684" r="23684"/>
          <a:stretch>
            <a:fillRect/>
          </a:stretch>
        </p:blipFill>
        <p:spPr bwMode="auto">
          <a:xfrm>
            <a:off x="5409885" y="62616"/>
            <a:ext cx="6782115" cy="6732769"/>
          </a:xfrm>
          <a:custGeom>
            <a:avLst/>
            <a:gdLst>
              <a:gd name="connsiteX0" fmla="*/ 3457575 w 6872289"/>
              <a:gd name="connsiteY0" fmla="*/ 4555333 h 6822287"/>
              <a:gd name="connsiteX1" fmla="*/ 4591052 w 6872289"/>
              <a:gd name="connsiteY1" fmla="*/ 5688810 h 6822287"/>
              <a:gd name="connsiteX2" fmla="*/ 3457575 w 6872289"/>
              <a:gd name="connsiteY2" fmla="*/ 6822287 h 6822287"/>
              <a:gd name="connsiteX3" fmla="*/ 2324098 w 6872289"/>
              <a:gd name="connsiteY3" fmla="*/ 5688810 h 6822287"/>
              <a:gd name="connsiteX4" fmla="*/ 3457575 w 6872289"/>
              <a:gd name="connsiteY4" fmla="*/ 4555333 h 6822287"/>
              <a:gd name="connsiteX5" fmla="*/ 2281238 w 6872289"/>
              <a:gd name="connsiteY5" fmla="*/ 2259810 h 6822287"/>
              <a:gd name="connsiteX6" fmla="*/ 2281238 w 6872289"/>
              <a:gd name="connsiteY6" fmla="*/ 4526763 h 6822287"/>
              <a:gd name="connsiteX7" fmla="*/ 2281238 w 6872289"/>
              <a:gd name="connsiteY7" fmla="*/ 4541048 h 6822287"/>
              <a:gd name="connsiteX8" fmla="*/ 2281238 w 6872289"/>
              <a:gd name="connsiteY8" fmla="*/ 6808001 h 6822287"/>
              <a:gd name="connsiteX9" fmla="*/ 11778 w 6872289"/>
              <a:gd name="connsiteY9" fmla="*/ 4760007 h 6822287"/>
              <a:gd name="connsiteX10" fmla="*/ 721 w 6872289"/>
              <a:gd name="connsiteY10" fmla="*/ 4541048 h 6822287"/>
              <a:gd name="connsiteX11" fmla="*/ 0 w 6872289"/>
              <a:gd name="connsiteY11" fmla="*/ 4541048 h 6822287"/>
              <a:gd name="connsiteX12" fmla="*/ 361 w 6872289"/>
              <a:gd name="connsiteY12" fmla="*/ 4533906 h 6822287"/>
              <a:gd name="connsiteX13" fmla="*/ 0 w 6872289"/>
              <a:gd name="connsiteY13" fmla="*/ 4526763 h 6822287"/>
              <a:gd name="connsiteX14" fmla="*/ 721 w 6872289"/>
              <a:gd name="connsiteY14" fmla="*/ 4526763 h 6822287"/>
              <a:gd name="connsiteX15" fmla="*/ 11778 w 6872289"/>
              <a:gd name="connsiteY15" fmla="*/ 4307805 h 6822287"/>
              <a:gd name="connsiteX16" fmla="*/ 2281238 w 6872289"/>
              <a:gd name="connsiteY16" fmla="*/ 2259810 h 6822287"/>
              <a:gd name="connsiteX17" fmla="*/ 4591051 w 6872289"/>
              <a:gd name="connsiteY17" fmla="*/ 7143 h 6822287"/>
              <a:gd name="connsiteX18" fmla="*/ 6872289 w 6872289"/>
              <a:gd name="connsiteY18" fmla="*/ 7143 h 6822287"/>
              <a:gd name="connsiteX19" fmla="*/ 6872289 w 6872289"/>
              <a:gd name="connsiteY19" fmla="*/ 2274096 h 6822287"/>
              <a:gd name="connsiteX20" fmla="*/ 6872289 w 6872289"/>
              <a:gd name="connsiteY20" fmla="*/ 2288380 h 6822287"/>
              <a:gd name="connsiteX21" fmla="*/ 6872289 w 6872289"/>
              <a:gd name="connsiteY21" fmla="*/ 4541048 h 6822287"/>
              <a:gd name="connsiteX22" fmla="*/ 6872289 w 6872289"/>
              <a:gd name="connsiteY22" fmla="*/ 4555333 h 6822287"/>
              <a:gd name="connsiteX23" fmla="*/ 6872289 w 6872289"/>
              <a:gd name="connsiteY23" fmla="*/ 6822286 h 6822287"/>
              <a:gd name="connsiteX24" fmla="*/ 4602829 w 6872289"/>
              <a:gd name="connsiteY24" fmla="*/ 4774292 h 6822287"/>
              <a:gd name="connsiteX25" fmla="*/ 4591772 w 6872289"/>
              <a:gd name="connsiteY25" fmla="*/ 4555333 h 6822287"/>
              <a:gd name="connsiteX26" fmla="*/ 4591051 w 6872289"/>
              <a:gd name="connsiteY26" fmla="*/ 4555333 h 6822287"/>
              <a:gd name="connsiteX27" fmla="*/ 4591412 w 6872289"/>
              <a:gd name="connsiteY27" fmla="*/ 4548191 h 6822287"/>
              <a:gd name="connsiteX28" fmla="*/ 4591051 w 6872289"/>
              <a:gd name="connsiteY28" fmla="*/ 4541048 h 6822287"/>
              <a:gd name="connsiteX29" fmla="*/ 4591772 w 6872289"/>
              <a:gd name="connsiteY29" fmla="*/ 4541048 h 6822287"/>
              <a:gd name="connsiteX30" fmla="*/ 4602829 w 6872289"/>
              <a:gd name="connsiteY30" fmla="*/ 4322090 h 6822287"/>
              <a:gd name="connsiteX31" fmla="*/ 6653438 w 6872289"/>
              <a:gd name="connsiteY31" fmla="*/ 2284458 h 6822287"/>
              <a:gd name="connsiteX32" fmla="*/ 6726291 w 6872289"/>
              <a:gd name="connsiteY32" fmla="*/ 2281009 h 6822287"/>
              <a:gd name="connsiteX33" fmla="*/ 6639046 w 6872289"/>
              <a:gd name="connsiteY33" fmla="*/ 2276603 h 6822287"/>
              <a:gd name="connsiteX34" fmla="*/ 4591051 w 6872289"/>
              <a:gd name="connsiteY34" fmla="*/ 7143 h 6822287"/>
              <a:gd name="connsiteX35" fmla="*/ 3457575 w 6872289"/>
              <a:gd name="connsiteY35" fmla="*/ 7143 h 6822287"/>
              <a:gd name="connsiteX36" fmla="*/ 4591052 w 6872289"/>
              <a:gd name="connsiteY36" fmla="*/ 1140620 h 6822287"/>
              <a:gd name="connsiteX37" fmla="*/ 3686010 w 6872289"/>
              <a:gd name="connsiteY37" fmla="*/ 2251068 h 6822287"/>
              <a:gd name="connsiteX38" fmla="*/ 3628729 w 6872289"/>
              <a:gd name="connsiteY38" fmla="*/ 2259810 h 6822287"/>
              <a:gd name="connsiteX39" fmla="*/ 4576764 w 6872289"/>
              <a:gd name="connsiteY39" fmla="*/ 2259810 h 6822287"/>
              <a:gd name="connsiteX40" fmla="*/ 4576764 w 6872289"/>
              <a:gd name="connsiteY40" fmla="*/ 4541048 h 6822287"/>
              <a:gd name="connsiteX41" fmla="*/ 2295526 w 6872289"/>
              <a:gd name="connsiteY41" fmla="*/ 2259810 h 6822287"/>
              <a:gd name="connsiteX42" fmla="*/ 3286421 w 6872289"/>
              <a:gd name="connsiteY42" fmla="*/ 2259810 h 6822287"/>
              <a:gd name="connsiteX43" fmla="*/ 3229140 w 6872289"/>
              <a:gd name="connsiteY43" fmla="*/ 2251068 h 6822287"/>
              <a:gd name="connsiteX44" fmla="*/ 2324098 w 6872289"/>
              <a:gd name="connsiteY44" fmla="*/ 1140619 h 6822287"/>
              <a:gd name="connsiteX45" fmla="*/ 3457575 w 6872289"/>
              <a:gd name="connsiteY45" fmla="*/ 7143 h 6822287"/>
              <a:gd name="connsiteX46" fmla="*/ 0 w 6872289"/>
              <a:gd name="connsiteY46" fmla="*/ 0 h 6822287"/>
              <a:gd name="connsiteX47" fmla="*/ 2281238 w 6872289"/>
              <a:gd name="connsiteY47" fmla="*/ 0 h 6822287"/>
              <a:gd name="connsiteX48" fmla="*/ 0 w 6872289"/>
              <a:gd name="connsiteY48" fmla="*/ 2281237 h 682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872289" h="6822287">
                <a:moveTo>
                  <a:pt x="3457575" y="4555333"/>
                </a:moveTo>
                <a:cubicBezTo>
                  <a:pt x="4083577" y="4555333"/>
                  <a:pt x="4591052" y="5062808"/>
                  <a:pt x="4591052" y="5688810"/>
                </a:cubicBezTo>
                <a:cubicBezTo>
                  <a:pt x="4591052" y="6314812"/>
                  <a:pt x="4083577" y="6822287"/>
                  <a:pt x="3457575" y="6822287"/>
                </a:cubicBezTo>
                <a:cubicBezTo>
                  <a:pt x="2831573" y="6822287"/>
                  <a:pt x="2324098" y="6314812"/>
                  <a:pt x="2324098" y="5688810"/>
                </a:cubicBezTo>
                <a:cubicBezTo>
                  <a:pt x="2324098" y="5062808"/>
                  <a:pt x="2831573" y="4555333"/>
                  <a:pt x="3457575" y="4555333"/>
                </a:cubicBezTo>
                <a:close/>
                <a:moveTo>
                  <a:pt x="2281238" y="2259810"/>
                </a:moveTo>
                <a:lnTo>
                  <a:pt x="2281238" y="4526763"/>
                </a:lnTo>
                <a:lnTo>
                  <a:pt x="2281238" y="4541048"/>
                </a:lnTo>
                <a:lnTo>
                  <a:pt x="2281238" y="6808001"/>
                </a:lnTo>
                <a:cubicBezTo>
                  <a:pt x="1100088" y="6808001"/>
                  <a:pt x="128600" y="5910335"/>
                  <a:pt x="11778" y="4760007"/>
                </a:cubicBezTo>
                <a:lnTo>
                  <a:pt x="721" y="4541048"/>
                </a:lnTo>
                <a:lnTo>
                  <a:pt x="0" y="4541048"/>
                </a:lnTo>
                <a:lnTo>
                  <a:pt x="361" y="4533906"/>
                </a:lnTo>
                <a:lnTo>
                  <a:pt x="0" y="4526763"/>
                </a:lnTo>
                <a:lnTo>
                  <a:pt x="721" y="4526763"/>
                </a:lnTo>
                <a:lnTo>
                  <a:pt x="11778" y="4307805"/>
                </a:lnTo>
                <a:cubicBezTo>
                  <a:pt x="128600" y="3157476"/>
                  <a:pt x="1100088" y="2259810"/>
                  <a:pt x="2281238" y="2259810"/>
                </a:cubicBezTo>
                <a:close/>
                <a:moveTo>
                  <a:pt x="4591051" y="7143"/>
                </a:moveTo>
                <a:lnTo>
                  <a:pt x="6872289" y="7143"/>
                </a:lnTo>
                <a:lnTo>
                  <a:pt x="6872289" y="2274096"/>
                </a:lnTo>
                <a:lnTo>
                  <a:pt x="6872289" y="2288380"/>
                </a:lnTo>
                <a:lnTo>
                  <a:pt x="6872289" y="4541048"/>
                </a:lnTo>
                <a:lnTo>
                  <a:pt x="6872289" y="4555333"/>
                </a:lnTo>
                <a:lnTo>
                  <a:pt x="6872289" y="6822286"/>
                </a:lnTo>
                <a:cubicBezTo>
                  <a:pt x="5691139" y="6822286"/>
                  <a:pt x="4719651" y="5924620"/>
                  <a:pt x="4602829" y="4774292"/>
                </a:cubicBezTo>
                <a:lnTo>
                  <a:pt x="4591772" y="4555333"/>
                </a:lnTo>
                <a:lnTo>
                  <a:pt x="4591051" y="4555333"/>
                </a:lnTo>
                <a:lnTo>
                  <a:pt x="4591412" y="4548191"/>
                </a:lnTo>
                <a:lnTo>
                  <a:pt x="4591051" y="4541048"/>
                </a:lnTo>
                <a:lnTo>
                  <a:pt x="4591772" y="4541048"/>
                </a:lnTo>
                <a:lnTo>
                  <a:pt x="4602829" y="4322090"/>
                </a:lnTo>
                <a:cubicBezTo>
                  <a:pt x="4712350" y="3243658"/>
                  <a:pt x="5573042" y="2387291"/>
                  <a:pt x="6653438" y="2284458"/>
                </a:cubicBezTo>
                <a:lnTo>
                  <a:pt x="6726291" y="2281009"/>
                </a:lnTo>
                <a:lnTo>
                  <a:pt x="6639046" y="2276603"/>
                </a:lnTo>
                <a:cubicBezTo>
                  <a:pt x="5488717" y="2159781"/>
                  <a:pt x="4591051" y="1188292"/>
                  <a:pt x="4591051" y="7143"/>
                </a:cubicBezTo>
                <a:close/>
                <a:moveTo>
                  <a:pt x="3457575" y="7143"/>
                </a:moveTo>
                <a:cubicBezTo>
                  <a:pt x="4083577" y="7143"/>
                  <a:pt x="4591052" y="514617"/>
                  <a:pt x="4591052" y="1140620"/>
                </a:cubicBezTo>
                <a:cubicBezTo>
                  <a:pt x="4591052" y="1688371"/>
                  <a:pt x="4202516" y="2145376"/>
                  <a:pt x="3686010" y="2251068"/>
                </a:cubicBezTo>
                <a:lnTo>
                  <a:pt x="3628729" y="2259810"/>
                </a:lnTo>
                <a:lnTo>
                  <a:pt x="4576764" y="2259810"/>
                </a:lnTo>
                <a:lnTo>
                  <a:pt x="4576764" y="4541048"/>
                </a:lnTo>
                <a:cubicBezTo>
                  <a:pt x="3316871" y="4541048"/>
                  <a:pt x="2295526" y="3519703"/>
                  <a:pt x="2295526" y="2259810"/>
                </a:cubicBezTo>
                <a:lnTo>
                  <a:pt x="3286421" y="2259810"/>
                </a:lnTo>
                <a:lnTo>
                  <a:pt x="3229140" y="2251068"/>
                </a:lnTo>
                <a:cubicBezTo>
                  <a:pt x="2712634" y="2145375"/>
                  <a:pt x="2324098" y="1688371"/>
                  <a:pt x="2324098" y="1140619"/>
                </a:cubicBezTo>
                <a:cubicBezTo>
                  <a:pt x="2324098" y="514617"/>
                  <a:pt x="2831573" y="7143"/>
                  <a:pt x="3457575" y="7143"/>
                </a:cubicBezTo>
                <a:close/>
                <a:moveTo>
                  <a:pt x="0" y="0"/>
                </a:moveTo>
                <a:lnTo>
                  <a:pt x="2281238" y="0"/>
                </a:lnTo>
                <a:cubicBezTo>
                  <a:pt x="2281238" y="1259893"/>
                  <a:pt x="1259893" y="2281237"/>
                  <a:pt x="0" y="228123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4"/>
          <p:cNvSpPr/>
          <p:nvPr>
            <p:custDataLst>
              <p:tags r:id="rId7"/>
            </p:custDataLst>
          </p:nvPr>
        </p:nvSpPr>
        <p:spPr>
          <a:xfrm>
            <a:off x="0" y="609600"/>
            <a:ext cx="457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252730" y="609600"/>
            <a:ext cx="5495290" cy="1423035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 lnSpcReduction="10000"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100" b="1" spc="250">
                <a:solidFill>
                  <a:schemeClr val="accent1">
                    <a:lumMod val="75000"/>
                  </a:schemeClr>
                </a:solidFill>
                <a:uFillTx/>
                <a:latin typeface="汉仪旗黑-85S" charset="0"/>
                <a:ea typeface="汉仪旗黑-85S" charset="0"/>
              </a:rPr>
              <a:t>一、项目背景与目标</a:t>
            </a:r>
            <a:endParaRPr lang="zh-CN" altLang="en-US" sz="4100" b="1" spc="250">
              <a:solidFill>
                <a:schemeClr val="accent1">
                  <a:lumMod val="75000"/>
                </a:schemeClr>
              </a:solidFill>
              <a:uFillTx/>
              <a:latin typeface="汉仪旗黑-85S" charset="0"/>
              <a:ea typeface="汉仪旗黑-85S" charset="0"/>
            </a:endParaRPr>
          </a:p>
        </p:txBody>
      </p:sp>
      <p:sp>
        <p:nvSpPr>
          <p:cNvPr id="11" name="Title 6"/>
          <p:cNvSpPr txBox="1"/>
          <p:nvPr>
            <p:custDataLst>
              <p:tags r:id="rId9"/>
            </p:custDataLst>
          </p:nvPr>
        </p:nvSpPr>
        <p:spPr>
          <a:xfrm>
            <a:off x="720096" y="2158059"/>
            <a:ext cx="4038625" cy="359665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300" spc="15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旨在构建一个开源项目健康度监控与评价系统，通过对多角色（创建者、维护者、贡献者、用户）的主观与客观指标的分析，量化开源项目的健康状况，并通过可视化展示结果，从而促进开源生态的可持续发展。</a:t>
            </a:r>
            <a:endParaRPr lang="zh-CN" altLang="en-US" sz="2300" spc="15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" name="图片 1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>
                <a:solidFill>
                  <a:schemeClr val="lt1"/>
                </a:solidFill>
                <a:uFillTx/>
                <a:latin typeface="汉仪旗黑-85S" charset="0"/>
                <a:ea typeface="汉仪旗黑-85S" charset="0"/>
              </a:rPr>
              <a:t>二、数据采集与处理</a:t>
            </a:r>
            <a:endParaRPr lang="zh-CN" altLang="en-US" sz="3400" b="1" spc="180">
              <a:solidFill>
                <a:schemeClr val="lt1"/>
              </a:solidFill>
              <a:uFillTx/>
              <a:latin typeface="汉仪旗黑-85S" charset="0"/>
              <a:ea typeface="汉仪旗黑-85S" charset="0"/>
            </a:endParaRPr>
          </a:p>
        </p:txBody>
      </p:sp>
      <p:sp>
        <p:nvSpPr>
          <p:cNvPr id="6" name="等腰三角形 14"/>
          <p:cNvSpPr/>
          <p:nvPr>
            <p:custDataLst>
              <p:tags r:id="rId7"/>
            </p:custDataLst>
          </p:nvPr>
        </p:nvSpPr>
        <p:spPr>
          <a:xfrm rot="5400000">
            <a:off x="832554" y="1335139"/>
            <a:ext cx="541222" cy="49397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等腰三角形 15"/>
          <p:cNvSpPr/>
          <p:nvPr>
            <p:custDataLst>
              <p:tags r:id="rId8"/>
            </p:custDataLst>
          </p:nvPr>
        </p:nvSpPr>
        <p:spPr>
          <a:xfrm rot="5400000">
            <a:off x="586393" y="1335139"/>
            <a:ext cx="541222" cy="493979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1431793" y="1311104"/>
            <a:ext cx="4442496" cy="22875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700" spc="1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数据来源与工具</a:t>
            </a:r>
            <a:endParaRPr lang="zh-CN" altLang="en-US" sz="1700" spc="1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等腰三角形 14"/>
          <p:cNvSpPr/>
          <p:nvPr>
            <p:custDataLst>
              <p:tags r:id="rId10"/>
            </p:custDataLst>
          </p:nvPr>
        </p:nvSpPr>
        <p:spPr>
          <a:xfrm rot="5400000">
            <a:off x="6539834" y="1335139"/>
            <a:ext cx="541222" cy="49397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等腰三角形 15"/>
          <p:cNvSpPr/>
          <p:nvPr>
            <p:custDataLst>
              <p:tags r:id="rId11"/>
            </p:custDataLst>
          </p:nvPr>
        </p:nvSpPr>
        <p:spPr>
          <a:xfrm rot="5400000">
            <a:off x="6293673" y="1335139"/>
            <a:ext cx="541222" cy="4939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7139902" y="1311104"/>
            <a:ext cx="4442496" cy="22875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 lnSpcReduction="10000"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700" spc="9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数据来源于Opendigger工具，采集了GitHub上前300个流行开源项目的14个核心指标，包括关注度（attention）、参与人数（participants）、PR 响应时间（change_request_response_time）等。使用IoTDB作为存储数据库，适用于高效管理和查询时序数据。</a:t>
            </a:r>
            <a:endParaRPr lang="zh-CN" altLang="en-US" sz="1700" spc="9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等腰三角形 14"/>
          <p:cNvSpPr/>
          <p:nvPr>
            <p:custDataLst>
              <p:tags r:id="rId13"/>
            </p:custDataLst>
          </p:nvPr>
        </p:nvSpPr>
        <p:spPr>
          <a:xfrm rot="5400000">
            <a:off x="832554" y="3891232"/>
            <a:ext cx="541222" cy="493979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等腰三角形 15"/>
          <p:cNvSpPr/>
          <p:nvPr>
            <p:custDataLst>
              <p:tags r:id="rId14"/>
            </p:custDataLst>
          </p:nvPr>
        </p:nvSpPr>
        <p:spPr>
          <a:xfrm rot="5400000">
            <a:off x="586393" y="3891232"/>
            <a:ext cx="541222" cy="49397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1431793" y="3867197"/>
            <a:ext cx="4442496" cy="22875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700" spc="1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数据分类与转换</a:t>
            </a:r>
            <a:endParaRPr lang="zh-CN" altLang="en-US" sz="1700" spc="1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等腰三角形 14"/>
          <p:cNvSpPr/>
          <p:nvPr>
            <p:custDataLst>
              <p:tags r:id="rId16"/>
            </p:custDataLst>
          </p:nvPr>
        </p:nvSpPr>
        <p:spPr>
          <a:xfrm rot="5400000">
            <a:off x="6539834" y="3891232"/>
            <a:ext cx="541222" cy="493979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4" name="等腰三角形 15"/>
          <p:cNvSpPr/>
          <p:nvPr>
            <p:custDataLst>
              <p:tags r:id="rId17"/>
            </p:custDataLst>
          </p:nvPr>
        </p:nvSpPr>
        <p:spPr>
          <a:xfrm rot="5400000">
            <a:off x="6293673" y="3891232"/>
            <a:ext cx="541222" cy="49397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18"/>
            </p:custDataLst>
          </p:nvPr>
        </p:nvSpPr>
        <p:spPr>
          <a:xfrm>
            <a:off x="7139902" y="3867197"/>
            <a:ext cx="4442496" cy="22875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700" spc="1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定义classify函数，分类处理JSON数据，并将其转化为CSV格式，用于后续数据库存储和处理。</a:t>
            </a:r>
            <a:endParaRPr lang="zh-CN" altLang="en-US" sz="1700" spc="1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26" grpId="0"/>
      <p:bldP spid="26" grpId="1"/>
      <p:bldP spid="28" grpId="0" animBg="1"/>
      <p:bldP spid="28" grpId="1" animBg="1"/>
      <p:bldP spid="27" grpId="0" animBg="1"/>
      <p:bldP spid="27" grpId="1" animBg="1"/>
      <p:bldP spid="29" grpId="0"/>
      <p:bldP spid="29" grpId="1"/>
      <p:bldP spid="31" grpId="0" animBg="1"/>
      <p:bldP spid="31" grpId="1" animBg="1"/>
      <p:bldP spid="30" grpId="0" animBg="1"/>
      <p:bldP spid="30" grpId="1" animBg="1"/>
      <p:bldP spid="32" grpId="0"/>
      <p:bldP spid="32" grpId="1"/>
      <p:bldP spid="54" grpId="0" animBg="1"/>
      <p:bldP spid="54" grpId="1" animBg="1"/>
      <p:bldP spid="53" grpId="0" animBg="1"/>
      <p:bldP spid="53" grpId="1" animBg="1"/>
      <p:bldP spid="55" grpId="0"/>
      <p:bldP spid="55" grpId="1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676400"/>
            <a:ext cx="12192000" cy="4419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图片 17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17" name="图片 16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914362" y="508420"/>
            <a:ext cx="10363276" cy="705451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accent1">
                    <a:lumMod val="75000"/>
                  </a:schemeClr>
                </a:solidFill>
                <a:uFillTx/>
                <a:latin typeface="汉仪旗黑-85S" panose="00020600040101010101" charset="-128"/>
                <a:ea typeface="汉仪旗黑-85S" panose="00020600040101010101" charset="-128"/>
              </a:rPr>
              <a:t>三、数据存储与导入</a:t>
            </a:r>
            <a:endParaRPr lang="zh-CN" altLang="en-US" sz="3600" b="1" spc="200">
              <a:solidFill>
                <a:schemeClr val="accent1">
                  <a:lumMod val="75000"/>
                </a:schemeClr>
              </a:solidFill>
              <a:uFillTx/>
              <a:latin typeface="汉仪旗黑-85S" panose="00020600040101010101" charset="-128"/>
              <a:ea typeface="汉仪旗黑-85S" panose="00020600040101010101" charset="-128"/>
            </a:endParaRPr>
          </a:p>
        </p:txBody>
      </p:sp>
      <p:sp>
        <p:nvSpPr>
          <p:cNvPr id="16" name="Title 6"/>
          <p:cNvSpPr txBox="1"/>
          <p:nvPr>
            <p:custDataLst>
              <p:tags r:id="rId7"/>
            </p:custDataLst>
          </p:nvPr>
        </p:nvSpPr>
        <p:spPr>
          <a:xfrm>
            <a:off x="914362" y="1975866"/>
            <a:ext cx="10363276" cy="36629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数据库存储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使用IoTDB数据库作为核心存储工具，支持高效的时序数据查询。编写自动化脚本通过load_index函数批量导入300个项目的14个指标数据至IoTDB数据库中。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数据缺失处理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定义process_matrix函数处理决策矩阵中的缺失值：非NaN值以该列均值替代；全NaN列则用0填充，确保数据完整性。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数据清理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通过Python-SQL语句计算数据库中的指标均值，生成初始决策矩阵，用于后续评价与分析。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8" name="图片 17" descr="图片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7" name="图片 16" descr="图片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13" name="矩形 12" hidden="1"/>
          <p:cNvSpPr/>
          <p:nvPr>
            <p:custDataLst>
              <p:tags r:id="rId5"/>
            </p:custDataLst>
          </p:nvPr>
        </p:nvSpPr>
        <p:spPr>
          <a:xfrm>
            <a:off x="1073065" y="1019166"/>
            <a:ext cx="4298663" cy="4819713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3:4</a:t>
            </a:r>
            <a:endParaRPr lang="en-US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等腰三角形 13"/>
          <p:cNvSpPr/>
          <p:nvPr>
            <p:custDataLst>
              <p:tags r:id="rId6"/>
            </p:custDataLst>
          </p:nvPr>
        </p:nvSpPr>
        <p:spPr>
          <a:xfrm>
            <a:off x="1078469" y="1406425"/>
            <a:ext cx="3994065" cy="348306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等腰三角形 14"/>
          <p:cNvSpPr/>
          <p:nvPr>
            <p:custDataLst>
              <p:tags r:id="rId7"/>
            </p:custDataLst>
          </p:nvPr>
        </p:nvSpPr>
        <p:spPr>
          <a:xfrm>
            <a:off x="1830739" y="1832524"/>
            <a:ext cx="3546077" cy="30569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/data/cache/3a076478b4c38dddf1f3e22bc9cb9272.jpg3a076478b4c38dddf1f3e22bc9cb927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9695" r="19695"/>
          <a:stretch>
            <a:fillRect/>
          </a:stretch>
        </p:blipFill>
        <p:spPr>
          <a:xfrm>
            <a:off x="1372260" y="1835583"/>
            <a:ext cx="3700274" cy="3189892"/>
          </a:xfrm>
          <a:custGeom>
            <a:avLst/>
            <a:gdLst>
              <a:gd name="connsiteX0" fmla="*/ 2164576 w 4329152"/>
              <a:gd name="connsiteY0" fmla="*/ 0 h 3732028"/>
              <a:gd name="connsiteX1" fmla="*/ 4329152 w 4329152"/>
              <a:gd name="connsiteY1" fmla="*/ 3732028 h 3732028"/>
              <a:gd name="connsiteX2" fmla="*/ 0 w 4329152"/>
              <a:gd name="connsiteY2" fmla="*/ 3732028 h 373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52" h="3732028">
                <a:moveTo>
                  <a:pt x="2164576" y="0"/>
                </a:moveTo>
                <a:lnTo>
                  <a:pt x="4329152" y="3732028"/>
                </a:lnTo>
                <a:lnTo>
                  <a:pt x="0" y="3732028"/>
                </a:lnTo>
                <a:close/>
              </a:path>
            </a:pathLst>
          </a:custGeom>
        </p:spPr>
      </p:pic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6262367" y="1126934"/>
            <a:ext cx="5124450" cy="703922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300" b="1" spc="170">
                <a:solidFill>
                  <a:schemeClr val="accent1">
                    <a:lumMod val="75000"/>
                  </a:schemeClr>
                </a:solidFill>
                <a:uFillTx/>
                <a:latin typeface="汉仪旗黑-85S" panose="00020600040101010101" charset="-128"/>
                <a:ea typeface="汉仪旗黑-85S" panose="00020600040101010101" charset="-128"/>
              </a:rPr>
              <a:t>四、指标评价与算法实现</a:t>
            </a:r>
            <a:endParaRPr lang="zh-CN" altLang="en-US" sz="3300" b="1" spc="170">
              <a:solidFill>
                <a:schemeClr val="accent1">
                  <a:lumMod val="75000"/>
                </a:schemeClr>
              </a:solidFill>
              <a:uFillTx/>
              <a:latin typeface="汉仪旗黑-85S" panose="00020600040101010101" charset="-128"/>
              <a:ea typeface="汉仪旗黑-85S" panose="00020600040101010101" charset="-128"/>
            </a:endParaRPr>
          </a:p>
        </p:txBody>
      </p:sp>
      <p:sp>
        <p:nvSpPr>
          <p:cNvPr id="12" name="Title 6"/>
          <p:cNvSpPr txBox="1"/>
          <p:nvPr>
            <p:custDataLst>
              <p:tags r:id="rId11"/>
            </p:custDataLst>
          </p:nvPr>
        </p:nvSpPr>
        <p:spPr>
          <a:xfrm>
            <a:off x="6262367" y="2134438"/>
            <a:ext cx="5124450" cy="359662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决策矩阵构建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7500" lvl="0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使用cal_matrix函数生成300个项目×14个指标的矩阵，作为健康度分析的核心数据结构。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使用CRITIC 算法计算指标权重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7500" lvl="0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定义critic_weight函数：①标准化数据，消除量纲影响②计算每列标准差，确定指标区分能力③构造相关性矩阵，评估指标间的信息冗余④最终生成权重向量，权重越高表明指标对健康度评价的影响越大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1" grpId="0"/>
      <p:bldP spid="11" grpId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3" name="图片 22" descr="图片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2" name="图片 21" descr="图片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578178" y="471341"/>
            <a:ext cx="11035646" cy="591532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6"/>
            </p:custDataLst>
          </p:nvPr>
        </p:nvCxnSpPr>
        <p:spPr>
          <a:xfrm>
            <a:off x="758952" y="128016"/>
            <a:ext cx="493776" cy="49377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7"/>
            </p:custDataLst>
          </p:nvPr>
        </p:nvCxnSpPr>
        <p:spPr>
          <a:xfrm>
            <a:off x="578176" y="213163"/>
            <a:ext cx="493776" cy="49377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>
            <a:off x="11148420" y="6151063"/>
            <a:ext cx="493776" cy="49377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10967644" y="6236210"/>
            <a:ext cx="493776" cy="49377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6"/>
          <p:cNvSpPr txBox="1"/>
          <p:nvPr>
            <p:custDataLst>
              <p:tags r:id="rId10"/>
            </p:custDataLst>
          </p:nvPr>
        </p:nvSpPr>
        <p:spPr>
          <a:xfrm>
            <a:off x="1219162" y="762121"/>
            <a:ext cx="9753676" cy="533375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角色满意度计算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基于不同角色的关注点，提取对应指标：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创建者：项目参与者人数（participants）、每月的关注度（attention）、fork数量（technical_fork）和openrank值（openrank）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维护者：项目每月的巴士系统（bus_factor）、代码总变更数（code_change_lines_sum）、PR 数量（change_requests）和issue与request的数量（issues_and_change_request_active）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贡献者：PR请求从创建到首次响应的时长（change_request_response_time）、PR审阅者的数量（change_requests_reviews）、issue从开始到首次响应的时长（issue_response_time）和openrank值（openrank）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用户：start的数量（stars）、项目每天的活跃度（active_dates_and_times）、issue的评论数量（issue_comments）和openrank值（openrank）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计算角色满意度：定义to_critic_and_to_final函数计算每个角色的满意度，并输出300个项目×4个角色的满意度总表。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项目健康度评分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使用自创的关联权重算法：①计算角色间的相关性矩阵，减少高相关性对结果的干扰②根据角色相关性调整权重，确保评价更科学合理③生成健康度评分表，用于反映项目整体健康状态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7" name="图片 16" descr="图片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6" name="图片 15" descr="图片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4" name="图片 13" descr="/data/cache/607bf24faf4c1ec696f869c1eab1c8a9.jpg607bf24faf4c1ec696f869c1eab1c8a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583" r="9583"/>
          <a:stretch>
            <a:fillRect/>
          </a:stretch>
        </p:blipFill>
        <p:spPr>
          <a:xfrm>
            <a:off x="0" y="17200"/>
            <a:ext cx="3677166" cy="6823600"/>
          </a:xfrm>
          <a:custGeom>
            <a:avLst/>
            <a:gdLst>
              <a:gd name="connsiteX0" fmla="*/ 0 w 3695703"/>
              <a:gd name="connsiteY0" fmla="*/ 0 h 6857999"/>
              <a:gd name="connsiteX1" fmla="*/ 3695703 w 3695703"/>
              <a:gd name="connsiteY1" fmla="*/ 0 h 6857999"/>
              <a:gd name="connsiteX2" fmla="*/ 3695703 w 3695703"/>
              <a:gd name="connsiteY2" fmla="*/ 6857999 h 6857999"/>
              <a:gd name="connsiteX3" fmla="*/ 0 w 3695703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5703" h="6857999">
                <a:moveTo>
                  <a:pt x="0" y="0"/>
                </a:moveTo>
                <a:lnTo>
                  <a:pt x="3695703" y="0"/>
                </a:lnTo>
                <a:lnTo>
                  <a:pt x="3695703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57" name="图形 5"/>
          <p:cNvSpPr/>
          <p:nvPr>
            <p:custDataLst>
              <p:tags r:id="rId7"/>
            </p:custDataLst>
          </p:nvPr>
        </p:nvSpPr>
        <p:spPr>
          <a:xfrm>
            <a:off x="3692904" y="2561233"/>
            <a:ext cx="867772" cy="1735541"/>
          </a:xfrm>
          <a:custGeom>
            <a:avLst/>
            <a:gdLst>
              <a:gd name="connsiteX0" fmla="*/ 0 w 872147"/>
              <a:gd name="connsiteY0" fmla="*/ 0 h 1744290"/>
              <a:gd name="connsiteX1" fmla="*/ 872147 w 872147"/>
              <a:gd name="connsiteY1" fmla="*/ 872143 h 1744290"/>
              <a:gd name="connsiteX2" fmla="*/ 1 w 872147"/>
              <a:gd name="connsiteY2" fmla="*/ 1744290 h 174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2147" h="1744290">
                <a:moveTo>
                  <a:pt x="0" y="0"/>
                </a:moveTo>
                <a:lnTo>
                  <a:pt x="872147" y="872143"/>
                </a:lnTo>
                <a:lnTo>
                  <a:pt x="1" y="1744290"/>
                </a:lnTo>
                <a:close/>
              </a:path>
            </a:pathLst>
          </a:custGeom>
          <a:solidFill>
            <a:schemeClr val="accent1"/>
          </a:solidFill>
          <a:ln w="458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5" name="Rectangle 4"/>
          <p:cNvSpPr/>
          <p:nvPr>
            <p:custDataLst>
              <p:tags r:id="rId8"/>
            </p:custDataLst>
          </p:nvPr>
        </p:nvSpPr>
        <p:spPr>
          <a:xfrm>
            <a:off x="1287976" y="1891842"/>
            <a:ext cx="3074314" cy="3074314"/>
          </a:xfrm>
          <a:custGeom>
            <a:avLst/>
            <a:gdLst>
              <a:gd name="connsiteX0" fmla="*/ 1544906 w 3089812"/>
              <a:gd name="connsiteY0" fmla="*/ 0 h 3089812"/>
              <a:gd name="connsiteX1" fmla="*/ 3089812 w 3089812"/>
              <a:gd name="connsiteY1" fmla="*/ 1544907 h 3089812"/>
              <a:gd name="connsiteX2" fmla="*/ 1544906 w 3089812"/>
              <a:gd name="connsiteY2" fmla="*/ 3089812 h 3089812"/>
              <a:gd name="connsiteX3" fmla="*/ 0 w 3089812"/>
              <a:gd name="connsiteY3" fmla="*/ 1544906 h 308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9812" h="3089812">
                <a:moveTo>
                  <a:pt x="1544906" y="0"/>
                </a:moveTo>
                <a:lnTo>
                  <a:pt x="3089812" y="1544907"/>
                </a:lnTo>
                <a:lnTo>
                  <a:pt x="1544906" y="3089812"/>
                </a:lnTo>
                <a:lnTo>
                  <a:pt x="0" y="1544906"/>
                </a:lnTo>
                <a:close/>
              </a:path>
            </a:pathLst>
          </a:custGeom>
          <a:noFill/>
          <a:ln w="254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9" name="图形 5"/>
          <p:cNvSpPr/>
          <p:nvPr>
            <p:custDataLst>
              <p:tags r:id="rId9"/>
            </p:custDataLst>
          </p:nvPr>
        </p:nvSpPr>
        <p:spPr>
          <a:xfrm>
            <a:off x="3688801" y="3256515"/>
            <a:ext cx="172483" cy="344973"/>
          </a:xfrm>
          <a:custGeom>
            <a:avLst/>
            <a:gdLst>
              <a:gd name="connsiteX0" fmla="*/ 0 w 173353"/>
              <a:gd name="connsiteY0" fmla="*/ 0 h 346712"/>
              <a:gd name="connsiteX1" fmla="*/ 173353 w 173353"/>
              <a:gd name="connsiteY1" fmla="*/ 173356 h 346712"/>
              <a:gd name="connsiteX2" fmla="*/ 0 w 173353"/>
              <a:gd name="connsiteY2" fmla="*/ 346712 h 34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353" h="346712">
                <a:moveTo>
                  <a:pt x="0" y="0"/>
                </a:moveTo>
                <a:lnTo>
                  <a:pt x="173353" y="173356"/>
                </a:lnTo>
                <a:lnTo>
                  <a:pt x="0" y="346712"/>
                </a:lnTo>
                <a:close/>
              </a:path>
            </a:pathLst>
          </a:custGeom>
          <a:solidFill>
            <a:schemeClr val="lt2">
              <a:alpha val="50000"/>
            </a:schemeClr>
          </a:solidFill>
          <a:ln w="458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1953227" y="3256513"/>
            <a:ext cx="1735542" cy="344972"/>
          </a:xfrm>
          <a:prstGeom prst="rect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图形 18"/>
          <p:cNvSpPr/>
          <p:nvPr>
            <p:custDataLst>
              <p:tags r:id="rId11"/>
            </p:custDataLst>
          </p:nvPr>
        </p:nvSpPr>
        <p:spPr>
          <a:xfrm>
            <a:off x="830352" y="2513746"/>
            <a:ext cx="915256" cy="1830510"/>
          </a:xfrm>
          <a:custGeom>
            <a:avLst/>
            <a:gdLst>
              <a:gd name="connsiteX0" fmla="*/ 919863 w 919870"/>
              <a:gd name="connsiteY0" fmla="*/ 0 h 1839738"/>
              <a:gd name="connsiteX1" fmla="*/ 919866 w 919870"/>
              <a:gd name="connsiteY1" fmla="*/ 161920 h 1839738"/>
              <a:gd name="connsiteX2" fmla="*/ 161918 w 919870"/>
              <a:gd name="connsiteY2" fmla="*/ 919864 h 1839738"/>
              <a:gd name="connsiteX3" fmla="*/ 919870 w 919870"/>
              <a:gd name="connsiteY3" fmla="*/ 1677817 h 1839738"/>
              <a:gd name="connsiteX4" fmla="*/ 919868 w 919870"/>
              <a:gd name="connsiteY4" fmla="*/ 1839738 h 1839738"/>
              <a:gd name="connsiteX5" fmla="*/ 0 w 919870"/>
              <a:gd name="connsiteY5" fmla="*/ 919866 h 183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870" h="1839738">
                <a:moveTo>
                  <a:pt x="919863" y="0"/>
                </a:moveTo>
                <a:lnTo>
                  <a:pt x="919866" y="161920"/>
                </a:lnTo>
                <a:lnTo>
                  <a:pt x="161918" y="919864"/>
                </a:lnTo>
                <a:lnTo>
                  <a:pt x="919870" y="1677817"/>
                </a:lnTo>
                <a:lnTo>
                  <a:pt x="919868" y="1839738"/>
                </a:lnTo>
                <a:lnTo>
                  <a:pt x="0" y="91986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5169408" y="761174"/>
            <a:ext cx="6108192" cy="703922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90000"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accent1">
                    <a:lumMod val="75000"/>
                  </a:schemeClr>
                </a:solidFill>
                <a:uFillTx/>
                <a:latin typeface="汉仪旗黑-85S" panose="00020600040101010101" charset="-128"/>
                <a:ea typeface="汉仪旗黑-85S" panose="00020600040101010101" charset="-128"/>
              </a:rPr>
              <a:t>五、数据可视化</a:t>
            </a:r>
            <a:endParaRPr lang="zh-CN" altLang="en-US" sz="3800" b="1" spc="220">
              <a:solidFill>
                <a:schemeClr val="accent1">
                  <a:lumMod val="75000"/>
                </a:schemeClr>
              </a:solidFill>
              <a:uFillTx/>
              <a:latin typeface="汉仪旗黑-85S" panose="00020600040101010101" charset="-128"/>
              <a:ea typeface="汉仪旗黑-85S" panose="00020600040101010101" charset="-128"/>
            </a:endParaRPr>
          </a:p>
        </p:txBody>
      </p:sp>
      <p:sp>
        <p:nvSpPr>
          <p:cNvPr id="13" name="Title 6"/>
          <p:cNvSpPr txBox="1"/>
          <p:nvPr>
            <p:custDataLst>
              <p:tags r:id="rId13"/>
            </p:custDataLst>
          </p:nvPr>
        </p:nvSpPr>
        <p:spPr>
          <a:xfrm>
            <a:off x="5169408" y="1768678"/>
            <a:ext cx="6108192" cy="432814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结果导出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使用Pandas导出数据至CSV文件，供DataEase可视化，导出的数据包括：14 张指标表、4 张角色满意度表和 1 张健康度总表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定义process_data函数，将导出的用于可视化的数据的时间格式统一为 “YYYY-MM-DD”，使可视化图标更加美观。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工具与方法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将代码中导出的数据导入DataEase创建交互式仪表盘，通过条件筛选设置，实现与用户的交互，允许查找指定项目的指标数据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01" grpId="0" animBg="1"/>
      <p:bldP spid="101" grpId="1" animBg="1"/>
      <p:bldP spid="195" grpId="0" animBg="1"/>
      <p:bldP spid="195" grpId="1" animBg="1"/>
      <p:bldP spid="289" grpId="0" animBg="1"/>
      <p:bldP spid="289" grpId="1" animBg="1"/>
      <p:bldP spid="157" grpId="0" animBg="1"/>
      <p:bldP spid="15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0" y="914400"/>
            <a:ext cx="12192000" cy="50292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14" name="图片 13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13690" y="1676400"/>
            <a:ext cx="5003165" cy="93599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lnSpcReduction="10000"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260">
                <a:solidFill>
                  <a:schemeClr val="lt1"/>
                </a:solidFill>
                <a:uFillTx/>
                <a:latin typeface="汉仪旗黑-85S" panose="00020600040101010101" charset="-128"/>
                <a:ea typeface="汉仪旗黑-85S" panose="00020600040101010101" charset="-128"/>
              </a:rPr>
              <a:t>六、算法具体细节</a:t>
            </a:r>
            <a:endParaRPr lang="zh-CN" altLang="en-US" sz="4200" b="1" spc="260">
              <a:solidFill>
                <a:schemeClr val="lt1"/>
              </a:solidFill>
              <a:uFillTx/>
              <a:latin typeface="汉仪旗黑-85S" panose="00020600040101010101" charset="-128"/>
              <a:ea typeface="汉仪旗黑-85S" panose="00020600040101010101" charset="-128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307340" y="2613025"/>
            <a:ext cx="5008880" cy="2427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54" h="2880">
                <a:moveTo>
                  <a:pt x="0" y="0"/>
                </a:moveTo>
                <a:lnTo>
                  <a:pt x="6254" y="0"/>
                </a:lnTo>
                <a:lnTo>
                  <a:pt x="6254" y="2880"/>
                </a:lnTo>
                <a:lnTo>
                  <a:pt x="0" y="2880"/>
                </a:lnTo>
                <a:close/>
              </a:path>
            </a:pathLst>
          </a:custGeom>
        </p:spPr>
      </p:pic>
      <p:sp>
        <p:nvSpPr>
          <p:cNvPr id="13" name="Title 6"/>
          <p:cNvSpPr txBox="1"/>
          <p:nvPr>
            <p:custDataLst>
              <p:tags r:id="rId9"/>
            </p:custDataLst>
          </p:nvPr>
        </p:nvSpPr>
        <p:spPr>
          <a:xfrm>
            <a:off x="5040624" y="1676521"/>
            <a:ext cx="6084570" cy="35049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93700" lvl="0" indent="-393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lang="zh-CN" altLang="en-US" sz="2300" spc="15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Critic算法：</a:t>
            </a:r>
            <a:endParaRPr lang="zh-CN" altLang="en-US" sz="2300" spc="15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683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arabicPeriod"/>
            </a:pPr>
            <a:r>
              <a:rPr lang="zh-CN" altLang="en-US" sz="2100" spc="13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化数据：对于之前计算出来的决策矩阵总表进行数据标准化，CRITIC方法首先要求对原始数据进行标准化处理，目的是消除量纲的影响。标准化的方法通常是通过将每个元素减去该列的均值，并除以该列的标准差（Z-score标准化）。具体公式如下：</a:t>
            </a:r>
            <a:endParaRPr lang="zh-CN" altLang="en-US" sz="2100" spc="13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952500"/>
            <a:ext cx="12192000" cy="4953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12" name="图片 11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676256" y="1224019"/>
            <a:ext cx="10839488" cy="24320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80" h="2640">
                <a:moveTo>
                  <a:pt x="9480" y="0"/>
                </a:moveTo>
                <a:lnTo>
                  <a:pt x="9480" y="2640"/>
                </a:lnTo>
                <a:lnTo>
                  <a:pt x="0" y="2640"/>
                </a:lnTo>
                <a:lnTo>
                  <a:pt x="0" y="0"/>
                </a:lnTo>
                <a:lnTo>
                  <a:pt x="948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673081" y="3944127"/>
            <a:ext cx="10845838" cy="169454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计算标准差：对于标准化后的决策矩阵总表的每一列（代表一个指标）进行计算标准差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相关性矩阵：对于标准化后的决策矩阵总表的每一列（代表一个指标）和其他列都进行相关系数的计算，从而得到相关系数矩阵计算标准之间的相关性（即标准之间的皮尔逊相关系数）。相关性越强，意味着这些标准之间的信息冗余越高，因此它们的重要性会被调整。具体公式如下：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4_1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4"/>
  <p:tag name="KSO_WM_UNIT_DEC_AREA_ID" val="301479432a5c4690aaffcbe4ac55c830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e727fb5bced4f69a55dab01c32da273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4_1*a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d75cf4a50a004e6a966facc43388776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c2ff83daa01347a88b20861174e0d948"/>
  <p:tag name="KSO_WM_UNIT_TEXT_FILL_FORE_SCHEMECOLOR_INDEX_BRIGHTNESS" val="0.15"/>
  <p:tag name="KSO_WM_UNIT_TEXT_FILL_FORE_SCHEMECOLOR_INDEX" val="13"/>
  <p:tag name="KSO_WM_UNIT_TEXT_FILL_TYPE" val="1"/>
  <p:tag name="KSO_WM_TEMPLATE_ASSEMBLE_XID" val="5f9bba6e1fb265b86ffa36d8"/>
  <p:tag name="KSO_WM_TEMPLATE_ASSEMBLE_GROUPID" val="5f9b7abf623d22db5a11f4c3"/>
</p:tagLst>
</file>

<file path=ppt/tags/tag100.xml><?xml version="1.0" encoding="utf-8"?>
<p:tagLst xmlns:p="http://schemas.openxmlformats.org/presentationml/2006/main">
  <p:tag name="KSO_WM_SLIDE_BACKGROUND_TYPE" val="general"/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39.475},&quot;subLayout&quot;:[{&quot;id&quot;:&quot;2021-04-01T16:16:09&quot;,&quot;maxSize&quot;:{&quot;size1&quot;:35.6},&quot;minSize&quot;:{&quot;size1&quot;:17.8},&quot;normalSize&quot;:{&quot;size1&quot;:29.633333333333336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d15bde523cc04f08ac08c2ee2a3747b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0e8c01ba094d798e935be6783f9022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3f432fdbed594c768bd26aa12c784e3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fbfcfec74f452cbd240847c7b47d77"/>
  <p:tag name="KSO_WM_SLIDE_BACKGROUND_TYPE" val="navigation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b322704c93c7499bbe71fade584b563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c5815dbab4dfc9493c0e3c8ae47de"/>
  <p:tag name="KSO_WM_SLIDE_BACKGROUND_TYPE" val="navigation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1_2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1_1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0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f*1_1_1"/>
  <p:tag name="KSO_WM_TEMPLATE_CATEGORY" val="diagram"/>
  <p:tag name="KSO_WM_TEMPLATE_INDEX" val="20205585"/>
  <p:tag name="KSO_WM_UNIT_LAYERLEVEL" val="1_1_1"/>
  <p:tag name="KSO_WM_TAG_VERSION" val="1.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TEXT_FILL_FORE_SCHEMECOLOR_INDEX_BRIGHTNESS" val="0.25"/>
  <p:tag name="KSO_WM_UNIT_TEXT_FILL_FORE_SCHEMECOLOR_INDEX" val="13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2_2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2_1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1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f*1_2_1"/>
  <p:tag name="KSO_WM_TEMPLATE_CATEGORY" val="diagram"/>
  <p:tag name="KSO_WM_TEMPLATE_INDEX" val="20205585"/>
  <p:tag name="KSO_WM_UNIT_LAYERLEVEL" val="1_1_1"/>
  <p:tag name="KSO_WM_TAG_VERSION" val="1.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TEXT_FILL_FORE_SCHEMECOLOR_INDEX_BRIGHTNESS" val="0.25"/>
  <p:tag name="KSO_WM_UNIT_TEXT_FILL_FORE_SCHEMECOLOR_INDEX" val="13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3_2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-0.25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3_1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f*1_3_1"/>
  <p:tag name="KSO_WM_TEMPLATE_CATEGORY" val="diagram"/>
  <p:tag name="KSO_WM_TEMPLATE_INDEX" val="20205585"/>
  <p:tag name="KSO_WM_UNIT_LAYERLEVEL" val="1_1_1"/>
  <p:tag name="KSO_WM_TAG_VERSION" val="1.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TEXT_FILL_FORE_SCHEMECOLOR_INDEX_BRIGHTNESS" val="0.25"/>
  <p:tag name="KSO_WM_UNIT_TEXT_FILL_FORE_SCHEMECOLOR_INDEX" val="13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4_2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-0.25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4_1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f*1_4_1"/>
  <p:tag name="KSO_WM_TEMPLATE_CATEGORY" val="diagram"/>
  <p:tag name="KSO_WM_TEMPLATE_INDEX" val="20205585"/>
  <p:tag name="KSO_WM_UNIT_LAYERLEVEL" val="1_1_1"/>
  <p:tag name="KSO_WM_TAG_VERSION" val="1.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TEXT_FILL_FORE_SCHEMECOLOR_INDEX_BRIGHTNESS" val="0.25"/>
  <p:tag name="KSO_WM_UNIT_TEXT_FILL_FORE_SCHEMECOLOR_INDEX" val="13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7.xml><?xml version="1.0" encoding="utf-8"?>
<p:tagLst xmlns:p="http://schemas.openxmlformats.org/presentationml/2006/main">
  <p:tag name="KSO_WM_SLIDE_BACKGROUND_TYPE" val="navigation"/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SUPPORT_FEATURE_TYPE" val="3"/>
  <p:tag name="KSO_WM_TEMPLATE_ASSEMBLE_XID" val="60656e6f4054ed1e2fb7f89f"/>
  <p:tag name="KSO_WM_TEMPLATE_ASSEMBLE_GROUPID" val="60656e6f4054ed1e2fb7f89f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0ba9df4955174aaa9cae564be5f6a86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f33480811954298bbe8b5727bdff73c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c79363f115c34471a49501b286ad0e1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ae0a798e264eeca27673fba75cc70c"/>
  <p:tag name="KSO_WM_SLIDE_BACKGROUND_TYPE" val="belt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766e18ac8d847b8933f6de24a90a6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020317fe25443afb872c73f99141061"/>
  <p:tag name="KSO_WM_SLIDE_BACKGROUND_TYPE" val="belt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ID" val="diagram20211024_1*a*1"/>
  <p:tag name="KSO_WM_TEMPLATE_CATEGORY" val="diagram"/>
  <p:tag name="KSO_WM_TEMPLATE_INDEX" val="20211024"/>
  <p:tag name="KSO_WM_UNIT_LAYERLEVEL" val="1"/>
  <p:tag name="KSO_WM_TAG_VERSION" val="1.0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6cb30f166b9495e8d64445be57449f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5e89492eda604f7bb5c0545cde443b2f"/>
  <p:tag name="KSO_WM_UNIT_TEXT_FILL_FORE_SCHEMECOLOR_INDEX_BRIGHTNESS" val="0"/>
  <p:tag name="KSO_WM_UNIT_TEXT_FILL_FORE_SCHEMECOLOR_INDEX" val="13"/>
  <p:tag name="KSO_WM_UNIT_TEXT_FILL_TYPE" val="1"/>
  <p:tag name="KSO_WM_TEMPLATE_ASSEMBLE_XID" val="60656ea24054ed1e2fb7fccf"/>
  <p:tag name="KSO_WM_TEMPLATE_ASSEMBLE_GROUPID" val="60656ea24054ed1e2fb7fccf"/>
</p:tagLst>
</file>

<file path=ppt/tags/tag12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1024_1*f*1"/>
  <p:tag name="KSO_WM_TEMPLATE_CATEGORY" val="diagram"/>
  <p:tag name="KSO_WM_TEMPLATE_INDEX" val="20211024"/>
  <p:tag name="KSO_WM_UNIT_LAYERLEVEL" val="1"/>
  <p:tag name="KSO_WM_TAG_VERSION" val="1.0"/>
  <p:tag name="KSO_WM_UNIT_DEFAULT_FONT" val="14;20;2"/>
  <p:tag name="KSO_WM_UNIT_BLOCK" val="0"/>
  <p:tag name="KSO_WM_UNIT_VALUE" val="360"/>
  <p:tag name="KSO_WM_UNIT_SHOW_EDIT_AREA_INDICATION" val="1"/>
  <p:tag name="KSO_WM_CHIP_GROUPID" val="5e6b05596848fb12bee65ac8"/>
  <p:tag name="KSO_WM_CHIP_XID" val="5e6b05596848fb12bee65aca"/>
  <p:tag name="KSO_WM_UNIT_DEC_AREA_ID" val="004ebc534dbd4350a04810a581cfb6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01196bef2c54ed7a1a28d51de8d3cb1"/>
  <p:tag name="KSO_WM_UNIT_TEXT_FILL_FORE_SCHEMECOLOR_INDEX_BRIGHTNESS" val="0.25"/>
  <p:tag name="KSO_WM_UNIT_TEXT_FILL_FORE_SCHEMECOLOR_INDEX" val="13"/>
  <p:tag name="KSO_WM_UNIT_TEXT_FILL_TYPE" val="1"/>
  <p:tag name="KSO_WM_TEMPLATE_ASSEMBLE_XID" val="60656ea24054ed1e2fb7fccf"/>
  <p:tag name="KSO_WM_TEMPLATE_ASSEMBLE_GROUPID" val="60656ea24054ed1e2fb7fccf"/>
</p:tagLst>
</file>

<file path=ppt/tags/tag123.xml><?xml version="1.0" encoding="utf-8"?>
<p:tagLst xmlns:p="http://schemas.openxmlformats.org/presentationml/2006/main">
  <p:tag name="KSO_WM_SLIDE_BACKGROUND_TYPE" val="belt"/>
  <p:tag name="KSO_WM_SLIDE_ID" val="diagram20211024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432"/>
  <p:tag name="KSO_WM_SLIDE_POSITION" val="0*48"/>
  <p:tag name="KSO_WM_TAG_VERSION" val="1.0"/>
  <p:tag name="KSO_WM_BEAUTIFY_FLAG" val="#wm#"/>
  <p:tag name="KSO_WM_TEMPLATE_CATEGORY" val="diagram"/>
  <p:tag name="KSO_WM_TEMPLATE_INDEX" val="20211024"/>
  <p:tag name="KSO_WM_SLIDE_LAYOUT" val="a_f"/>
  <p:tag name="KSO_WM_SLIDE_LAYOUT_CNT" val="1_1"/>
  <p:tag name="KSO_WM_SLIDE_LAYOUT_INFO" val="{&quot;backgroundInfo&quot;:[{&quot;bottom&quot;:0.111111112,&quot;bottomAbs&quot;:false,&quot;left&quot;:0,&quot;leftAbs&quot;:false,&quot;right&quot;:0,&quot;rightAbs&quot;:false,&quot;top&quot;:0.244444445,&quot;topAbs&quot;:false,&quot;type&quot;:&quot;belt&quot;}],&quot;id&quot;:&quot;2021-04-01T15:10:12&quot;,&quot;maxSize&quot;:{&quot;size1&quot;:24.4},&quot;minSize&quot;:{&quot;size1&quot;:17.8},&quot;normalSize&quot;:{&quot;size1&quot;:17.8},&quot;subLayout&quot;:[{&quot;id&quot;:&quot;2021-04-01T15:10:12&quot;,&quot;margin&quot;:{&quot;bottom&quot;:0.02600000612437725,&quot;left&quot;:2.5399999618530273,&quot;right&quot;:2.5399999618530273,&quot;top&quot;:1.2699999809265137},&quot;type&quot;:0},{&quot;id&quot;:&quot;2021-04-01T15:10:12&quot;,&quot;margin&quot;:{&quot;bottom&quot;:2.5399999618530273,&quot;left&quot;:2.5399999618530273,&quot;right&quot;:2.5399999618530273,&quot;top&quot;:2.0899999141693115},&quot;type&quot;:0}],&quot;type&quot;:0}"/>
  <p:tag name="KSO_WM_SLIDE_CAN_ADD_NAVIGATION" val="1"/>
  <p:tag name="KSO_WM_SLIDE_BACKGROUND" val="[&quot;belt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20c2fa491bb0086638b1c"/>
  <p:tag name="KSO_WM_CHIP_FILLPROP" val="[[{&quot;text_align&quot;:&quot;cm&quot;,&quot;text_direction&quot;:&quot;horizontal&quot;,&quot;support_big_font&quot;:false,&quot;picture_toward&quot;:0,&quot;picture_dockside&quot;:[],&quot;fill_id&quot;:&quot;cf10bc7cdb0c4d39b7a209a48c665fd2&quot;,&quot;fill_align&quot;:&quot;c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560f7508d1244e79a967d26269facfa8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false,&quot;picture_toward&quot;:0,&quot;picture_dockside&quot;:[],&quot;fill_id&quot;:&quot;cf10bc7cdb0c4d39b7a209a48c665fd2&quot;,&quot;fill_align&quot;:&quot;cm&quot;,&quot;chip_types&quot;:[&quot;header&quot;]},{&quot;text_align&quot;:&quot;lm&quot;,&quot;text_direction&quot;:&quot;horizontal&quot;,&quot;support_big_font&quot;:false,&quot;picture_toward&quot;:0,&quot;picture_dockside&quot;:[],&quot;fill_id&quot;:&quot;560f7508d1244e79a967d26269facfa8&quot;,&quot;fill_align&quot;:&quot;cm&quot;,&quot;chip_types&quot;:[&quot;text&quot;]}]]"/>
  <p:tag name="KSO_WM_CHIP_DECFILLPROP" val="[]"/>
  <p:tag name="KSO_WM_CHIP_GROUPID" val="5ef20c2fa491bb0086638b1b"/>
  <p:tag name="KSO_WM_SLIDE_SUPPORT_FEATURE_TYPE" val="0"/>
  <p:tag name="KSO_WM_TEMPLATE_ASSEMBLE_XID" val="60656ea24054ed1e2fb7fccf"/>
  <p:tag name="KSO_WM_TEMPLATE_ASSEMBLE_GROUPID" val="60656ea24054ed1e2fb7fccf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126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295_1*ζ_h_i*1_1_1"/>
  <p:tag name="KSO_WM_TEMPLATE_CATEGORY" val="diagram"/>
  <p:tag name="KSO_WM_TEMPLATE_INDEX" val="20215295"/>
  <p:tag name="KSO_WM_UNIT_LAYERLEVEL" val="1_1_1"/>
  <p:tag name="KSO_WM_TAG_VERSION" val="1.0"/>
  <p:tag name="KSO_WM_BEAUTIFY_FLAG" val="#wm#"/>
  <p:tag name="KSO_WM_UNIT_DIAGRAM_MODELTYPE" val="creativePicture"/>
  <p:tag name="KSO_WM_UNIT_USESOURCEFORMAT_APPLY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295_1*ζ_h_i*1_1_2"/>
  <p:tag name="KSO_WM_TEMPLATE_CATEGORY" val="diagram"/>
  <p:tag name="KSO_WM_TEMPLATE_INDEX" val="20215295"/>
  <p:tag name="KSO_WM_UNIT_LAYERLEVEL" val="1_1_1"/>
  <p:tag name="KSO_WM_TAG_VERSION" val="1.0"/>
  <p:tag name="KSO_WM_UNIT_USESOURCEFORMAT_APPLY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295_1*ζ_h_i*1_1_3"/>
  <p:tag name="KSO_WM_TEMPLATE_CATEGORY" val="diagram"/>
  <p:tag name="KSO_WM_TEMPLATE_INDEX" val="20215295"/>
  <p:tag name="KSO_WM_UNIT_LAYERLEVEL" val="1_1_1"/>
  <p:tag name="KSO_WM_TAG_VERSION" val="1.0"/>
  <p:tag name="KSO_WM_UNIT_USESOURCEFORMAT_APPLY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PICTURE_TOWARD" val="1"/>
  <p:tag name="KSO_WM_UNIT_VALUE" val="1036*120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295_1*ζ_h_d*1_1_1"/>
  <p:tag name="KSO_WM_TEMPLATE_CATEGORY" val="diagram"/>
  <p:tag name="KSO_WM_TEMPLATE_INDEX" val="20215295"/>
  <p:tag name="KSO_WM_UNIT_LAYERLEVEL" val="1_1_1"/>
  <p:tag name="KSO_WM_TAG_VERSION" val="1.0"/>
  <p:tag name="KSO_WM_UNIT_USESOURCEFORMAT_APPLY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13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132.xml><?xml version="1.0" encoding="utf-8"?>
<p:tagLst xmlns:p="http://schemas.openxmlformats.org/presentationml/2006/main">
  <p:tag name="KSO_WM_SLIDE_BACKGROUND_TYPE" val="general"/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7.02288801670075},&quot;minSize&quot;:{&quot;size1&quot;:34.62288801670074},&quot;normalSize&quot;:{&quot;size1&quot;:46.341638016700735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60.51887304517958},&quot;minSize&quot;:{&quot;size1&quot;:24.918873045179577},&quot;normalSize&quot;:{&quot;size1&quot;:26.818873045179572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135.xml><?xml version="1.0" encoding="utf-8"?>
<p:tagLst xmlns:p="http://schemas.openxmlformats.org/presentationml/2006/main">
  <p:tag name="KSO_WM_TAG_VERSION" val="1.0"/>
  <p:tag name="KSO_WM_UNIT_ID" val="diagram20208604_1*i*1"/>
  <p:tag name="KSO_WM_TEMPLATE_CATEGORY" val="diagram"/>
  <p:tag name="KSO_WM_TEMPLATE_INDEX" val="2020860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2"/>
  <p:tag name="KSO_WM_UNIT_DEC_AREA_ID" val="e352ecb8f5b840f19a3cb857467d0e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864"/>
  <p:tag name="KSO_WM_TEMPLATE_ASSEMBLE_XID" val="60656e7a4054ed1e2fb7f9a0"/>
  <p:tag name="KSO_WM_TEMPLATE_ASSEMBLE_GROUPID" val="60656e7a4054ed1e2fb7f9a0"/>
</p:tagLst>
</file>

<file path=ppt/tags/tag136.xml><?xml version="1.0" encoding="utf-8"?>
<p:tagLst xmlns:p="http://schemas.openxmlformats.org/presentationml/2006/main">
  <p:tag name="KSO_WM_TAG_VERSION" val="1.0"/>
  <p:tag name="KSO_WM_UNIT_ID" val="diagram20208604_1*i*2"/>
  <p:tag name="KSO_WM_TEMPLATE_CATEGORY" val="diagram"/>
  <p:tag name="KSO_WM_TEMPLATE_INDEX" val="2020860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65248d0e2eac4a16859a1c0559d33ac9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137.xml><?xml version="1.0" encoding="utf-8"?>
<p:tagLst xmlns:p="http://schemas.openxmlformats.org/presentationml/2006/main">
  <p:tag name="KSO_WM_TAG_VERSION" val="1.0"/>
  <p:tag name="KSO_WM_UNIT_ID" val="diagram20208604_1*i*3"/>
  <p:tag name="KSO_WM_TEMPLATE_CATEGORY" val="diagram"/>
  <p:tag name="KSO_WM_TEMPLATE_INDEX" val="2020860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d26b32aaa4d84b0dbd1030a6cabd7a68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138.xml><?xml version="1.0" encoding="utf-8"?>
<p:tagLst xmlns:p="http://schemas.openxmlformats.org/presentationml/2006/main">
  <p:tag name="KSO_WM_TAG_VERSION" val="1.0"/>
  <p:tag name="KSO_WM_UNIT_ID" val="diagram20208604_1*i*4"/>
  <p:tag name="KSO_WM_TEMPLATE_CATEGORY" val="diagram"/>
  <p:tag name="KSO_WM_TEMPLATE_INDEX" val="2020860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808fb1adb4d744cc9d369074d0507e4f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139.xml><?xml version="1.0" encoding="utf-8"?>
<p:tagLst xmlns:p="http://schemas.openxmlformats.org/presentationml/2006/main">
  <p:tag name="KSO_WM_TAG_VERSION" val="1.0"/>
  <p:tag name="KSO_WM_UNIT_ID" val="diagram20208604_1*i*5"/>
  <p:tag name="KSO_WM_TEMPLATE_CATEGORY" val="diagram"/>
  <p:tag name="KSO_WM_TEMPLATE_INDEX" val="2020860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060ccbb9a83241f2a52575c4e4f76136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14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8604_1*f*1"/>
  <p:tag name="KSO_WM_TEMPLATE_CATEGORY" val="diagram"/>
  <p:tag name="KSO_WM_TEMPLATE_INDEX" val="20208604"/>
  <p:tag name="KSO_WM_UNIT_LAYERLEVEL" val="1"/>
  <p:tag name="KSO_WM_TAG_VERSION" val="1.0"/>
  <p:tag name="KSO_WM_UNIT_DEFAULT_FONT" val="14;20;2"/>
  <p:tag name="KSO_WM_UNIT_BLOCK" val="0"/>
  <p:tag name="KSO_WM_UNIT_VALUE" val="588"/>
  <p:tag name="KSO_WM_UNIT_SHOW_EDIT_AREA_INDICATION" val="1"/>
  <p:tag name="KSO_WM_CHIP_GROUPID" val="5e6b05596848fb12bee65ac8"/>
  <p:tag name="KSO_WM_CHIP_XID" val="5e6b05596848fb12bee65aca"/>
  <p:tag name="KSO_WM_UNIT_DEC_AREA_ID" val="5557aaf2e9bc4b2499ccf5d271336a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f7d2160ef064691979e787d147d2e4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7a4054ed1e2fb7f9a0"/>
  <p:tag name="KSO_WM_TEMPLATE_ASSEMBLE_GROUPID" val="60656e7a4054ed1e2fb7f9a0"/>
</p:tagLst>
</file>

<file path=ppt/tags/tag141.xml><?xml version="1.0" encoding="utf-8"?>
<p:tagLst xmlns:p="http://schemas.openxmlformats.org/presentationml/2006/main">
  <p:tag name="KSO_WM_SLIDE_BACKGROUND_TYPE" val="general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20&quot;,&quot;maxSize&quot;:{&quot;size1&quot;:2.3996064453929042},&quot;minSize&quot;:{&quot;size1&quot;:2.3996064453929042},&quot;normalSize&quot;:{&quot;size1&quot;:2.3996064453929042},&quot;subLayout&quot;:[{&quot;id&quot;:&quot;2021-04-01T15:01:20&quot;,&quot;type&quot;:0},{&quot;id&quot;:&quot;2021-04-01T15:01:20&quot;,&quot;margin&quot;:{&quot;bottom&quot;:2.117000102996826,&quot;left&quot;:1.6929999589920044,&quot;right&quot;:2.5399999618530273,&quot;top&quot;:2.117000102996826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c50e751605bf474f903eb8204d109f3c&quot;,&quot;fill_align&quot;:&quot;cm&quot;,&quot;chip_types&quot;:[&quot;diagram&quot;,&quot;pictext&quot;,&quot;text&quot;,&quot;picture&quot;,&quot;chart&quot;,&quot;table&quot;,&quot;video&quot;]}]]"/>
  <p:tag name="KSO_WM_SLIDE_ID" val="diagram20208604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8604"/>
  <p:tag name="KSO_WM_SLIDE_TYPE" val="text"/>
  <p:tag name="KSO_WM_SLIDE_SUBTYPE" val="pureTxt"/>
  <p:tag name="KSO_WM_SLIDE_SIZE" val="870*519"/>
  <p:tag name="KSO_WM_SLIDE_POSITION" val="45*10"/>
  <p:tag name="KSO_WM_SLIDE_LAYOUT" val="f"/>
  <p:tag name="KSO_WM_SLIDE_LAYOUT_CNT" val="1"/>
  <p:tag name="KSO_WM_SLIDE_CAN_ADD_NAVIGATION" val="1"/>
  <p:tag name="KSO_WM_CHIP_XID" val="5ef20c07a491bb0086638b15"/>
  <p:tag name="KSO_WM_CHIP_DECFILLPROP" val="[]"/>
  <p:tag name="KSO_WM_CHIP_GROUPID" val="5ef20c07a491bb0086638b14"/>
  <p:tag name="KSO_WM_SLIDE_SUPPORT_FEATURE_TYPE" val="0"/>
  <p:tag name="KSO_WM_TEMPLATE_ASSEMBLE_XID" val="60656e7a4054ed1e2fb7f9a0"/>
  <p:tag name="KSO_WM_TEMPLATE_ASSEMBLE_GROUPID" val="60656e7a4054ed1e2fb7f9a0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144.xml><?xml version="1.0" encoding="utf-8"?>
<p:tagLst xmlns:p="http://schemas.openxmlformats.org/presentationml/2006/main">
  <p:tag name="KSO_WM_UNIT_PICTURE_TOWARD" val="1"/>
  <p:tag name="KSO_WM_UNIT_PICTURE_DOCKSIDE" val="cb,lm,ct"/>
  <p:tag name="KSO_WM_UNIT_VALUE" val="1903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494_1*ζ_h_d*1_1_1"/>
  <p:tag name="KSO_WM_TEMPLATE_CATEGORY" val="diagram"/>
  <p:tag name="KSO_WM_TEMPLATE_INDEX" val="20215494"/>
  <p:tag name="KSO_WM_UNIT_LAYERLEVEL" val="1_1_1"/>
  <p:tag name="KSO_WM_TAG_VERSION" val="1.0"/>
  <p:tag name="KSO_WM_UNIT_USESOURCEFORMAT_APPLY" val="0"/>
</p:tagLst>
</file>

<file path=ppt/tags/tag145.xml><?xml version="1.0" encoding="utf-8"?>
<p:tagLst xmlns:p="http://schemas.openxmlformats.org/presentationml/2006/main">
  <p:tag name="KSO_WM_UNIT_PICTURE_TOWARD" val="1"/>
  <p:tag name="KSO_WM_UNIT_PICTURE_DOCKSIDE" val="cb,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494_1*ζ_h_i*1_1_1"/>
  <p:tag name="KSO_WM_TEMPLATE_CATEGORY" val="diagram"/>
  <p:tag name="KSO_WM_TEMPLATE_INDEX" val="20215494"/>
  <p:tag name="KSO_WM_UNIT_LAYERLEVEL" val="1_1_1"/>
  <p:tag name="KSO_WM_TAG_VERSION" val="1.0"/>
  <p:tag name="KSO_WM_UNIT_USESOURCEFORMAT_APPLY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PICTURE_TOWARD" val="1"/>
  <p:tag name="KSO_WM_UNIT_PICTURE_DOCKSIDE" val="cb,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494_1*ζ_h_i*1_1_2"/>
  <p:tag name="KSO_WM_TEMPLATE_CATEGORY" val="diagram"/>
  <p:tag name="KSO_WM_TEMPLATE_INDEX" val="20215494"/>
  <p:tag name="KSO_WM_UNIT_LAYERLEVEL" val="1_1_1"/>
  <p:tag name="KSO_WM_TAG_VERSION" val="1.0"/>
  <p:tag name="KSO_WM_UNIT_USESOURCEFORMAT_APPLY" val="0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PICTURE_TOWARD" val="1"/>
  <p:tag name="KSO_WM_UNIT_PICTURE_DOCKSIDE" val="cb,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494_1*ζ_h_i*1_1_3"/>
  <p:tag name="KSO_WM_TEMPLATE_CATEGORY" val="diagram"/>
  <p:tag name="KSO_WM_TEMPLATE_INDEX" val="20215494"/>
  <p:tag name="KSO_WM_UNIT_LAYERLEVEL" val="1_1_1"/>
  <p:tag name="KSO_WM_TAG_VERSION" val="1.0"/>
  <p:tag name="KSO_WM_UNIT_USESOURCEFORMAT_APPLY" val="0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PICTURE_TOWARD" val="1"/>
  <p:tag name="KSO_WM_UNIT_PICTURE_DOCKSIDE" val="cb,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5494_1*ζ_h_i*1_1_4"/>
  <p:tag name="KSO_WM_TEMPLATE_CATEGORY" val="diagram"/>
  <p:tag name="KSO_WM_TEMPLATE_INDEX" val="2021549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0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p="http://schemas.openxmlformats.org/presentationml/2006/main">
  <p:tag name="KSO_WM_UNIT_PICTURE_TOWARD" val="1"/>
  <p:tag name="KSO_WM_UNIT_PICTURE_DOCKSIDE" val="cb,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494_1*ζ_h_i*1_1_5"/>
  <p:tag name="KSO_WM_TEMPLATE_CATEGORY" val="diagram"/>
  <p:tag name="KSO_WM_TEMPLATE_INDEX" val="20215494"/>
  <p:tag name="KSO_WM_UNIT_LAYERLEVEL" val="1_1_1"/>
  <p:tag name="KSO_WM_TAG_VERSION" val="1.0"/>
  <p:tag name="KSO_WM_UNIT_USESOURCEFORMAT_APPLY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2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5"/>
  <p:tag name="KSO_WM_UNIT_DEC_AREA_ID" val="705e6a0706704b1d9b7a67e2760f00d1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eb8f689c39ec47a58155203777f71314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ID" val="diagram20217083_1*a*1"/>
  <p:tag name="KSO_WM_TEMPLATE_CATEGORY" val="diagram"/>
  <p:tag name="KSO_WM_TEMPLATE_INDEX" val="20217083"/>
  <p:tag name="KSO_WM_UNIT_LAYERLEVEL" val="1"/>
  <p:tag name="KSO_WM_TAG_VERSION" val="1.0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2857bfe7c3487b9c707ae697b3de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8be469b56ee4f8fbb415a85280eb1fe"/>
  <p:tag name="KSO_WM_UNIT_TEXT_FILL_FORE_SCHEMECOLOR_INDEX_BRIGHTNESS" val="0"/>
  <p:tag name="KSO_WM_UNIT_TEXT_FILL_FORE_SCHEMECOLOR_INDEX" val="13"/>
  <p:tag name="KSO_WM_UNIT_TEXT_FILL_TYPE" val="1"/>
  <p:tag name="KSO_WM_TEMPLATE_ASSEMBLE_XID" val="6065705a4054ed1e2fb814d5"/>
  <p:tag name="KSO_WM_TEMPLATE_ASSEMBLE_GROUPID" val="6065705a4054ed1e2fb814d5"/>
</p:tagLst>
</file>

<file path=ppt/tags/tag15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7083_1*f*1"/>
  <p:tag name="KSO_WM_TEMPLATE_CATEGORY" val="diagram"/>
  <p:tag name="KSO_WM_TEMPLATE_INDEX" val="20217083"/>
  <p:tag name="KSO_WM_UNIT_LAYERLEVEL" val="1"/>
  <p:tag name="KSO_WM_TAG_VERSION" val="1.0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0b5e953b8ecf441ca4383feb1f3f00d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d13586027a3420c82af94eb6fddc829"/>
  <p:tag name="KSO_WM_UNIT_TEXT_FILL_FORE_SCHEMECOLOR_INDEX_BRIGHTNESS" val="0.25"/>
  <p:tag name="KSO_WM_UNIT_TEXT_FILL_FORE_SCHEMECOLOR_INDEX" val="13"/>
  <p:tag name="KSO_WM_UNIT_TEXT_FILL_TYPE" val="1"/>
  <p:tag name="KSO_WM_TEMPLATE_ASSEMBLE_XID" val="6065705a4054ed1e2fb814d5"/>
  <p:tag name="KSO_WM_TEMPLATE_ASSEMBLE_GROUPID" val="6065705a4054ed1e2fb814d5"/>
</p:tagLst>
</file>

<file path=ppt/tags/tag152.xml><?xml version="1.0" encoding="utf-8"?>
<p:tagLst xmlns:p="http://schemas.openxmlformats.org/presentationml/2006/main">
  <p:tag name="KSO_WM_SLIDE_BACKGROUND_TYPE" val="general"/>
  <p:tag name="KSO_WM_BEAUTIFY_FLAG" val="#wm#"/>
  <p:tag name="KSO_WM_TEMPLATE_CATEGORY" val="diagram"/>
  <p:tag name="KSO_WM_TEMPLATE_INDEX" val="20217083"/>
  <p:tag name="KSO_WM_SLIDE_ID" val="diagram2021708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20&quot;,&quot;maxSize&quot;:{&quot;size1&quot;:62.6},&quot;minSize&quot;:{&quot;size1&quot;:37.5},&quot;normalSize&quot;:{&quot;size1&quot;:37.5},&quot;subLayout&quot;:[{&quot;id&quot;:&quot;2021-04-01T16:16:20&quot;,&quot;margin&quot;:{&quot;bottom&quot;:0,&quot;left&quot;:0,&quot;right&quot;:0.02600000612437725,&quot;top&quot;:0},&quot;type&quot;:0},{&quot;id&quot;:&quot;2021-04-01T16:16:20&quot;,&quot;maxSize&quot;:{&quot;size1&quot;:55.18553989728292},&quot;minSize&quot;:{&quot;size1&quot;:19.585539897282917},&quot;normalSize&quot;:{&quot;size1&quot;:21.485539897282912},&quot;subLayout&quot;:[{&quot;id&quot;:&quot;2021-04-01T16:16:20&quot;,&quot;margin&quot;:{&quot;bottom&quot;:0.02600000612437725,&quot;left&quot;:1.6670000553131104,&quot;right&quot;:2.5399999618530273,&quot;top&quot;:1.6929999589920044},&quot;type&quot;:0},{&quot;id&quot;:&quot;2021-04-01T16:16:20&quot;,&quot;margin&quot;:{&quot;bottom&quot;:1.6929999589920044,&quot;left&quot;:1.6670000553131104,&quot;right&quot;:2.5399999618530273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8d8998712faa657abe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t&quot;,&quot;lm&quot;,&quot;cb&quot;],&quot;fill_id&quot;:&quot;183eaf374f714a84b2c54a128e6c3011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80f4446c8ea64aa2a1ac5860ca22fbd5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385868f4354430e9671fb4142dbf48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0*0"/>
  <p:tag name="KSO_WM_CHIP_GROUPID" val="5fadf8d8998712faa657abdf"/>
  <p:tag name="KSO_WM_SLIDE_SUPPORT_FEATURE_TYPE" val="8"/>
  <p:tag name="KSO_WM_SLIDE_SUBTYPE" val="picTxt"/>
  <p:tag name="KSO_WM_TEMPLATE_ASSEMBLE_XID" val="6065705a4054ed1e2fb814d5"/>
  <p:tag name="KSO_WM_TEMPLATE_ASSEMBLE_GROUPID" val="6065705a4054ed1e2fb814d5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0ba9df4955174aaa9cae564be5f6a86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f33480811954298bbe8b5727bdff73c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c79363f115c34471a49501b286ad0e1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ae0a798e264eeca27673fba75cc70c"/>
  <p:tag name="KSO_WM_SLIDE_BACKGROUND_TYPE" val="belt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766e18ac8d847b8933f6de24a90a6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020317fe25443afb872c73f99141061"/>
  <p:tag name="KSO_WM_SLIDE_BACKGROUND_TYPE" val="belt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ID" val="diagram20229731_1*a*1"/>
  <p:tag name="KSO_WM_TEMPLATE_CATEGORY" val="diagram"/>
  <p:tag name="KSO_WM_TEMPLATE_INDEX" val="20229731"/>
  <p:tag name="KSO_WM_UNIT_LAYERLEVEL" val="1"/>
  <p:tag name="KSO_WM_TAG_VERSION" val="1.0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38c0a0bff40349da99f975b5c4e0510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7bf55404ebdd40928df83d2a9966d41e"/>
  <p:tag name="KSO_WM_UNIT_TEXT_FILL_FORE_SCHEMECOLOR_INDEX_BRIGHTNESS" val="0"/>
  <p:tag name="KSO_WM_UNIT_TEXT_FILL_FORE_SCHEMECOLOR_INDEX" val="13"/>
  <p:tag name="KSO_WM_UNIT_TEXT_FILL_TYPE" val="1"/>
  <p:tag name="KSO_WM_TEMPLATE_ASSEMBLE_XID" val="639b0e200c9383becde7ad7f"/>
  <p:tag name="KSO_WM_TEMPLATE_ASSEMBLE_GROUPID" val="639b0e200c9383becde7ad7f"/>
</p:tagLst>
</file>

<file path=ppt/tags/tag157.xml><?xml version="1.0" encoding="utf-8"?>
<p:tagLst xmlns:p="http://schemas.openxmlformats.org/presentationml/2006/main">
  <p:tag name="KSO_WM_UNIT_VALUE" val="508*1102"/>
  <p:tag name="KSO_WM_UNIT_HIGHLIGHT" val="0"/>
  <p:tag name="KSO_WM_UNIT_COMPATIBLE" val="0"/>
  <p:tag name="KSO_WM_UNIT_DIAGRAM_ISNUMVISUAL" val="0"/>
  <p:tag name="KSO_WM_UNIT_DIAGRAM_ISREFERUNIT" val="0"/>
  <p:tag name="KSO_WM_UNIT_ID" val="diagram20229731_1*d*1"/>
  <p:tag name="KSO_WM_TEMPLATE_CATEGORY" val="diagram"/>
  <p:tag name="KSO_WM_TEMPLATE_INDEX" val="20229731"/>
  <p:tag name="KSO_WM_UNIT_LAYERLEVEL" val="1"/>
  <p:tag name="KSO_WM_TAG_VERSION" val="1.0"/>
  <p:tag name="KSO_WM_CHIP_GROUPID" val="5e7310da9a230a26b9e88a19"/>
  <p:tag name="KSO_WM_CHIP_XID" val="5e7310da9a230a26b9e88a1a"/>
  <p:tag name="KSO_WM_UNIT_DEC_AREA_ID" val="358dc5696676454bb0931aa7afde45c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61fe94c9fe04e8db6a2578b6e3d338d"/>
  <p:tag name="KSO_WM_UNIT_SUPPORT_UNIT_TYPE" val="[&quot;d&quot;,&quot;α&quot;,&quot;β&quot;]"/>
  <p:tag name="KSO_WM_TEMPLATE_ASSEMBLE_XID" val="639b0e200c9383becde7ad7f"/>
  <p:tag name="KSO_WM_TEMPLATE_ASSEMBLE_GROUPID" val="639b0e200c9383becde7ad7f"/>
</p:tagLst>
</file>

<file path=ppt/tags/tag15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29731_1*f*1"/>
  <p:tag name="KSO_WM_TEMPLATE_CATEGORY" val="diagram"/>
  <p:tag name="KSO_WM_TEMPLATE_INDEX" val="20229731"/>
  <p:tag name="KSO_WM_UNIT_LAYERLEVEL" val="1"/>
  <p:tag name="KSO_WM_TAG_VERSION" val="1.0"/>
  <p:tag name="KSO_WM_UNIT_DEFAULT_FONT" val="14;20;2"/>
  <p:tag name="KSO_WM_UNIT_BLOCK" val="0"/>
  <p:tag name="KSO_WM_UNIT_VALUE" val="147"/>
  <p:tag name="KSO_WM_UNIT_SHOW_EDIT_AREA_INDICATION" val="1"/>
  <p:tag name="KSO_WM_CHIP_GROUPID" val="5e6b05596848fb12bee65ac8"/>
  <p:tag name="KSO_WM_CHIP_XID" val="5e6b05596848fb12bee65aca"/>
  <p:tag name="KSO_WM_UNIT_DEC_AREA_ID" val="d56a730110a142539c8eea8e48ce0d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3b3123e85094d80a2ef80db9a5f81e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39b0e200c9383becde7ad7f"/>
  <p:tag name="KSO_WM_TEMPLATE_ASSEMBLE_GROUPID" val="639b0e200c9383becde7ad7f"/>
</p:tagLst>
</file>

<file path=ppt/tags/tag159.xml><?xml version="1.0" encoding="utf-8"?>
<p:tagLst xmlns:p="http://schemas.openxmlformats.org/presentationml/2006/main">
  <p:tag name="KSO_WM_SLIDE_BACKGROUND_TYPE" val="belt"/>
  <p:tag name="KSO_WM_SLIDE_LAYOUT_INFO" val="{&quot;backgroundInfo&quot;:[{&quot;bottom&quot;:0.13333334,&quot;bottomAbs&quot;:false,&quot;left&quot;:0,&quot;leftAbs&quot;:false,&quot;right&quot;:0,&quot;rightAbs&quot;:false,&quot;top&quot;:0.13333334,&quot;topAbs&quot;:false,&quot;type&quot;:&quot;belt&quot;}],&quot;direction&quot;:1,&quot;id&quot;:&quot;2022-12-15T20:08:00&quot;,&quot;maxSize&quot;:{&quot;size1&quot;:63.74994824330012},&quot;minSize&quot;:{&quot;size1&quot;:41.24994824330012},&quot;normalSize&quot;:{&quot;size1&quot;:41.24994824330012},&quot;subLayout&quot;:[{&quot;id&quot;:&quot;2022-12-15T20:08:00&quot;,&quot;maxSize&quot;:{&quot;size1&quot;:51.099948120115464},&quot;minSize&quot;:{&quot;size1&quot;:33.29994812011546},&quot;normalSize&quot;:{&quot;size1&quot;:45.8332814534488},&quot;subLayout&quot;:[{&quot;id&quot;:&quot;2022-12-15T20:08:00&quot;,&quot;margin&quot;:{&quot;bottom&quot;:0,&quot;left&quot;:2.5399999618530273,&quot;right&quot;:0.847000002861023,&quot;top&quot;:4.657000541687012},&quot;type&quot;:0},{&quot;id&quot;:&quot;2022-12-15T20:08:00&quot;,&quot;margin&quot;:{&quot;bottom&quot;:4.657000541687012,&quot;left&quot;:2.5399999618530273,&quot;right&quot;:0.847000002861023,&quot;top&quot;:0.4230000674724579},&quot;type&quot;:0}],&quot;type&quot;:0},{&quot;id&quot;:&quot;2022-12-15T20:08:01&quot;,&quot;margin&quot;:{&quot;bottom&quot;:4.657000541687012,&quot;left&quot;:0,&quot;right&quot;:2.5399999618530273,&quot;top&quot;:4.657000541687012},&quot;type&quot;:0}],&quot;type&quot;:0}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7f302024b822ad86e02055"/>
  <p:tag name="KSO_WM_CHIP_FILLPROP" val="[[{&quot;text_align&quot;:&quot;lb&quot;,&quot;text_direction&quot;:&quot;horizontal&quot;,&quot;support_big_font&quot;:false,&quot;picture_toward&quot;:0,&quot;picture_dockside&quot;:[],&quot;fill_id&quot;:&quot;791bdf8845fc45f7970391de15c86b30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326ee97c51d0484ebad35b28f9446700&quot;,&quot;fill_align&quot;:&quot;lt&quot;,&quot;chip_types&quot;:[&quot;text&quot;,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19d39c0d7515444fb282878255f54cd2&quot;,&quot;fill_align&quot;:&quot;cm&quot;,&quot;chip_types&quot;:[&quot;diagram&quot;,&quot;pictext&quot;,&quot;text&quot;,&quot;picture&quot;,&quot;chart&quot;,&quot;table&quot;,&quot;video&quot;]}]]"/>
  <p:tag name="KSO_WM_SLIDE_ID" val="diagram2022973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720*396"/>
  <p:tag name="KSO_WM_SLIDE_POSITION" val="0*71"/>
  <p:tag name="KSO_WM_TAG_VERSION" val="1.0"/>
  <p:tag name="KSO_WM_BEAUTIFY_FLAG" val="#wm#"/>
  <p:tag name="KSO_WM_TEMPLATE_CATEGORY" val="diagram"/>
  <p:tag name="KSO_WM_TEMPLATE_INDEX" val="20229731"/>
  <p:tag name="KSO_WM_SLIDE_LAYOUT" val="a_d_f"/>
  <p:tag name="KSO_WM_SLIDE_LAYOUT_CNT" val="1_1_1"/>
  <p:tag name="KSO_WM_CHIP_GROUPID" val="5e7f302024b822ad86e02054"/>
  <p:tag name="KSO_WM_CHIP_DECFILLPROP" val="[]"/>
  <p:tag name="KSO_WM_SLIDE_CAN_ADD_NAVIGATION" val="1"/>
  <p:tag name="KSO_WM_SLIDE_SUPPORT_FEATURE_TYPE" val="0"/>
  <p:tag name="KSO_WM_TEMPLATE_ASSEMBLE_XID" val="639b0e200c9383becde7ad7f"/>
  <p:tag name="KSO_WM_TEMPLATE_ASSEMBLE_GROUPID" val="639b0e200c9383becde7ad7f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b06d3308afb1433b9c8ea5336cfe7c8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a8c65a2f7c14205b530e29ccece8a58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0ba9df4955174aaa9cae564be5f6a86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f33480811954298bbe8b5727bdff73c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c79363f115c34471a49501b286ad0e1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ae0a798e264eeca27673fba75cc70c"/>
  <p:tag name="KSO_WM_SLIDE_BACKGROUND_TYPE" val="belt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766e18ac8d847b8933f6de24a90a6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020317fe25443afb872c73f99141061"/>
  <p:tag name="KSO_WM_SLIDE_BACKGROUND_TYPE" val="belt"/>
</p:tagLst>
</file>

<file path=ppt/tags/tag163.xml><?xml version="1.0" encoding="utf-8"?>
<p:tagLst xmlns:p="http://schemas.openxmlformats.org/presentationml/2006/main">
  <p:tag name="KSO_WM_UNIT_VALUE" val="465*1671"/>
  <p:tag name="KSO_WM_UNIT_HIGHLIGHT" val="0"/>
  <p:tag name="KSO_WM_UNIT_COMPATIBLE" val="0"/>
  <p:tag name="KSO_WM_UNIT_DIAGRAM_ISNUMVISUAL" val="0"/>
  <p:tag name="KSO_WM_UNIT_DIAGRAM_ISREFERUNIT" val="0"/>
  <p:tag name="KSO_WM_UNIT_ID" val="diagram20212969_1*d*1"/>
  <p:tag name="KSO_WM_TEMPLATE_CATEGORY" val="diagram"/>
  <p:tag name="KSO_WM_TEMPLATE_INDEX" val="20212969"/>
  <p:tag name="KSO_WM_UNIT_LAYERLEVEL" val="1"/>
  <p:tag name="KSO_WM_TAG_VERSION" val="1.0"/>
  <p:tag name="KSO_WM_CHIP_GROUPID" val="5e7310da9a230a26b9e88a19"/>
  <p:tag name="KSO_WM_CHIP_XID" val="5e7310da9a230a26b9e88a1a"/>
  <p:tag name="KSO_WM_UNIT_DEC_AREA_ID" val="fc54e096adaa46078a9fb9ecbd11fff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19289848db420fb2bf8d43c82b008f"/>
  <p:tag name="KSO_WM_UNIT_SUPPORT_UNIT_TYPE" val="[&quot;d&quot;]"/>
  <p:tag name="KSO_WM_TEMPLATE_ASSEMBLE_XID" val="6130c4e0c26b0a66a1c57d00"/>
  <p:tag name="KSO_WM_TEMPLATE_ASSEMBLE_GROUPID" val="6130c4e0c26b0a66a1c57d00"/>
</p:tagLst>
</file>

<file path=ppt/tags/tag16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2969_1*f*1"/>
  <p:tag name="KSO_WM_TEMPLATE_CATEGORY" val="diagram"/>
  <p:tag name="KSO_WM_TEMPLATE_INDEX" val="20212969"/>
  <p:tag name="KSO_WM_UNIT_LAYERLEVEL" val="1"/>
  <p:tag name="KSO_WM_TAG_VERSION" val="1.0"/>
  <p:tag name="KSO_WM_UNIT_DEFAULT_FONT" val="14;20;2"/>
  <p:tag name="KSO_WM_UNIT_BLOCK" val="0"/>
  <p:tag name="KSO_WM_UNIT_VALUE" val="130"/>
  <p:tag name="KSO_WM_UNIT_SHOW_EDIT_AREA_INDICATION" val="1"/>
  <p:tag name="KSO_WM_CHIP_GROUPID" val="5e6b05596848fb12bee65ac8"/>
  <p:tag name="KSO_WM_CHIP_XID" val="5e6b05596848fb12bee65aca"/>
  <p:tag name="KSO_WM_UNIT_DEC_AREA_ID" val="5188a8fefcbf4cf69b621b178e80c34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60c5adc76f74d6b93bb1a8733754095"/>
  <p:tag name="KSO_WM_UNIT_TEXT_FILL_FORE_SCHEMECOLOR_INDEX_BRIGHTNESS" val="0.25"/>
  <p:tag name="KSO_WM_UNIT_TEXT_FILL_FORE_SCHEMECOLOR_INDEX" val="13"/>
  <p:tag name="KSO_WM_UNIT_TEXT_FILL_TYPE" val="1"/>
  <p:tag name="KSO_WM_TEMPLATE_ASSEMBLE_XID" val="6130c4e0c26b0a66a1c57d00"/>
  <p:tag name="KSO_WM_TEMPLATE_ASSEMBLE_GROUPID" val="6130c4e0c26b0a66a1c57d00"/>
</p:tagLst>
</file>

<file path=ppt/tags/tag165.xml><?xml version="1.0" encoding="utf-8"?>
<p:tagLst xmlns:p="http://schemas.openxmlformats.org/presentationml/2006/main">
  <p:tag name="KSO_WM_SLIDE_BACKGROUND_TYPE" val="belt"/>
  <p:tag name="KSO_WM_SLIDE_LAYOUT_INFO" val="{&quot;backgroundInfo&quot;:[{&quot;bottom&quot;:0.1388889,&quot;bottomAbs&quot;:false,&quot;left&quot;:0,&quot;leftAbs&quot;:false,&quot;right&quot;:0,&quot;rightAbs&quot;:false,&quot;top&quot;:0.1388889,&quot;topAbs&quot;:false,&quot;type&quot;:&quot;belt&quot;}],&quot;id&quot;:&quot;2021-09-02T20:34:41&quot;,&quot;maxSize&quot;:{&quot;size1&quot;:55.6},&quot;minSize&quot;:{&quot;size1&quot;:44.4},&quot;normalSize&quot;:{&quot;size1&quot;:55.59981481481481},&quot;subLayout&quot;:[{&quot;id&quot;:&quot;2021-09-02T20:34:41&quot;,&quot;margin&quot;:{&quot;bottom&quot;:0.4230000674724579,&quot;left&quot;:1.6929999589920044,&quot;right&quot;:1.6929999589920044,&quot;top&quot;:3.38700008392334},&quot;type&quot;:0},{&quot;id&quot;:&quot;2021-09-02T20:34:41&quot;,&quot;margin&quot;:{&quot;bottom&quot;:3.38700008392334,&quot;left&quot;:1.6929999589920044,&quot;right&quot;:1.6929999589920044,&quot;top&quot;:0.4230000674724579},&quot;type&quot;:0}],&quot;type&quot;:0}"/>
  <p:tag name="KSO_WM_SLIDE_CAN_ADD_NAVIGATION" val="1"/>
  <p:tag name="KSO_WM_SLIDE_BACKGROUND" val="[&quot;belt&quot;]"/>
  <p:tag name="KSO_WM_SLIDE_RATIO" val="1.777778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72055e47edf80c4a5df20a"/>
  <p:tag name="KSO_WM_CHIP_FILLPROP" val="[[{&quot;fill_id&quot;:&quot;761db0437b4b44dbbec84a5d0da9e95b&quot;,&quot;fill_align&quot;:&quot;cm&quot;,&quot;text_align&quot;:&quot;lm&quot;,&quot;text_direction&quot;:&quot;horizontal&quot;,&quot;chip_types&quot;:[&quot;text&quot;]},{&quot;fill_id&quot;:&quot;6e584f0648734bd4b3a521304f445c73&quot;,&quot;fill_align&quot;:&quot;cm&quot;,&quot;text_align&quot;:&quot;lm&quot;,&quot;text_direction&quot;:&quot;horizontal&quot;,&quot;chip_types&quot;:[&quot;text&quot;]}],[{&quot;fill_id&quot;:&quot;761db0437b4b44dbbec84a5d0da9e95b&quot;,&quot;fill_align&quot;:&quot;cm&quot;,&quot;text_align&quot;:&quot;cm&quot;,&quot;text_direction&quot;:&quot;horizontal&quot;,&quot;chip_types&quot;:[&quot;pictext&quot;,&quot;picture&quot;],&quot;support_features&quot;:[&quot;collage&quot;]},{&quot;fill_id&quot;:&quot;6e584f0648734bd4b3a521304f445c73&quot;,&quot;fill_align&quot;:&quot;cm&quot;,&quot;text_align&quot;:&quot;lm&quot;,&quot;text_direction&quot;:&quot;horizontal&quot;,&quot;chip_types&quot;:[&quot;text&quot;]}],[{&quot;fill_id&quot;:&quot;761db0437b4b44dbbec84a5d0da9e95b&quot;,&quot;fill_align&quot;:&quot;cm&quot;,&quot;text_align&quot;:&quot;lm&quot;,&quot;text_direction&quot;:&quot;horizontal&quot;,&quot;chip_types&quot;:[&quot;text&quot;]},{&quot;fill_id&quot;:&quot;6e584f0648734bd4b3a521304f445c73&quot;,&quot;fill_align&quot;:&quot;cm&quot;,&quot;text_align&quot;:&quot;cm&quot;,&quot;text_direction&quot;:&quot;horizontal&quot;,&quot;chip_types&quot;:[&quot;pictext&quot;,&quot;picture&quot;],&quot;support_features&quot;:[&quot;collage&quot;]}]]"/>
  <p:tag name="KSO_WM_SLIDE_ID" val="diagram202129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44"/>
  <p:tag name="KSO_WM_SLIDE_POSITION" val="0*47"/>
  <p:tag name="KSO_WM_TAG_VERSION" val="1.0"/>
  <p:tag name="KSO_WM_BEAUTIFY_FLAG" val="#wm#"/>
  <p:tag name="KSO_WM_TEMPLATE_CATEGORY" val="diagram"/>
  <p:tag name="KSO_WM_TEMPLATE_INDEX" val="20212969"/>
  <p:tag name="KSO_WM_SLIDE_LAYOUT" val="d_f"/>
  <p:tag name="KSO_WM_SLIDE_LAYOUT_CNT" val="1_1"/>
  <p:tag name="KSO_WM_CHIP_GROUPID" val="5e71f25247edf80c4a5df1b5"/>
  <p:tag name="KSO_WM_SLIDE_SUPPORT_FEATURE_TYPE" val="1"/>
  <p:tag name="KSO_WM_TEMPLATE_ASSEMBLE_XID" val="6130c4e0c26b0a66a1c57d00"/>
  <p:tag name="KSO_WM_TEMPLATE_ASSEMBLE_GROUPID" val="6130c4e0c26b0a66a1c57d00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651_1*i*1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ca2ceed80a541c9a1ec9db3e1e1e7a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60656f694054ed1e2fb80999"/>
  <p:tag name="KSO_WM_TEMPLATE_ASSEMBLE_GROUPID" val="60656f694054ed1e2fb80999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651_1*i*2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0a289199e84838b84c250414e6c2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0"/>
  <p:tag name="KSO_WM_TEMPLATE_ASSEMBLE_XID" val="60656f694054ed1e2fb80999"/>
  <p:tag name="KSO_WM_TEMPLATE_ASSEMBLE_GROUPID" val="60656f694054ed1e2fb80999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651_1*i*3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231e35afa514dcaa57f7fb3297f539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f694054ed1e2fb80999"/>
  <p:tag name="KSO_WM_TEMPLATE_ASSEMBLE_GROUPID" val="60656f694054ed1e2fb8099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651_1*i*4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194b2d2f353469ebba00dde1635462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f694054ed1e2fb80999"/>
  <p:tag name="KSO_WM_TEMPLATE_ASSEMBLE_GROUPID" val="60656f694054ed1e2fb80999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3651_1*i*5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59c9aa6d164b778f9100a578dbe3b7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f694054ed1e2fb80999"/>
  <p:tag name="KSO_WM_TEMPLATE_ASSEMBLE_GROUPID" val="60656f694054ed1e2fb80999"/>
</p:tagLst>
</file>

<file path=ppt/tags/tag173.xml><?xml version="1.0" encoding="utf-8"?>
<p:tagLst xmlns:p="http://schemas.openxmlformats.org/presentationml/2006/main">
  <p:tag name="KSO_WM_UNIT_BLOCK" val="0"/>
  <p:tag name="KSO_WM_UNIT_DEC_AREA_ID" val="6a189283db0b4f20948332db44b83e3f"/>
  <p:tag name="KSO_WM_UNIT_HIGHLIGHT" val="0"/>
  <p:tag name="KSO_WM_UNIT_COMPATIBLE" val="0"/>
  <p:tag name="KSO_WM_UNIT_DIAGRAM_ISNUMVISUAL" val="0"/>
  <p:tag name="KSO_WM_UNIT_DIAGRAM_ISREFERUNIT" val="0"/>
  <p:tag name="KSO_WM_UNIT_ID" val="diagram20213651_1*i*6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TYPE" val="i"/>
  <p:tag name="KSO_WM_UNIT_INDEX" val="6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TEMPLATE_ASSEMBLE_XID" val="60656f694054ed1e2fb80999"/>
  <p:tag name="KSO_WM_TEMPLATE_ASSEMBLE_GROUPID" val="60656f694054ed1e2fb80999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13651_1*i*7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DEC_AREA_ID" val="d81d101dc3ca492ca86759d2fe2fc555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694054ed1e2fb80999"/>
  <p:tag name="KSO_WM_TEMPLATE_ASSEMBLE_GROUPID" val="60656f694054ed1e2fb80999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13651_1*i*8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DEC_AREA_ID" val="6563c2c720f047c387bd6314ea79ee48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"/>
  <p:tag name="KSO_WM_TEMPLATE_ASSEMBLE_XID" val="60656f694054ed1e2fb80999"/>
  <p:tag name="KSO_WM_TEMPLATE_ASSEMBLE_GROUPID" val="60656f694054ed1e2fb80999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3651_1*i*9"/>
  <p:tag name="KSO_WM_TEMPLATE_CATEGORY" val="diagram"/>
  <p:tag name="KSO_WM_TEMPLATE_INDEX" val="20213651"/>
  <p:tag name="KSO_WM_UNIT_LAYERLEVEL" val="1"/>
  <p:tag name="KSO_WM_TAG_VERSION" val="1.0"/>
  <p:tag name="KSO_WM_UNIT_BLOCK" val="0"/>
  <p:tag name="KSO_WM_UNIT_SM_LIMIT_TYPE" val="0"/>
  <p:tag name="KSO_WM_UNIT_DEC_AREA_ID" val="f6715b6ea0b04c1c84bd544ee2390df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9e232a5946f848a497a3c76ab9a761b5&quot;,&quot;X&quot;:{&quot;Pos&quot;:1},&quot;Y&quot;:{&quot;Pos&quot;:0}},&quot;whChangeMode&quot;:0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60656f694054ed1e2fb80999"/>
  <p:tag name="KSO_WM_TEMPLATE_ASSEMBLE_GROUPID" val="60656f694054ed1e2fb80999"/>
</p:tagLst>
</file>

<file path=ppt/tags/tag17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3651_1*f*1"/>
  <p:tag name="KSO_WM_TEMPLATE_CATEGORY" val="diagram"/>
  <p:tag name="KSO_WM_TEMPLATE_INDEX" val="20213651"/>
  <p:tag name="KSO_WM_UNIT_LAYERLEVEL" val="1"/>
  <p:tag name="KSO_WM_TAG_VERSION" val="1.0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262871ed31be4778811ac024c01eac3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382209e76454fb49d37ae102c81191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f694054ed1e2fb80999"/>
  <p:tag name="KSO_WM_TEMPLATE_ASSEMBLE_GROUPID" val="60656f694054ed1e2fb80999"/>
</p:tagLst>
</file>

<file path=ppt/tags/tag178.xml><?xml version="1.0" encoding="utf-8"?>
<p:tagLst xmlns:p="http://schemas.openxmlformats.org/presentationml/2006/main">
  <p:tag name="KSO_WM_UNIT_VALUE" val="719*2538"/>
  <p:tag name="KSO_WM_UNIT_HIGHLIGHT" val="0"/>
  <p:tag name="KSO_WM_UNIT_DIAGRAM_ISNUMVISUAL" val="0"/>
  <p:tag name="KSO_WM_UNIT_DIAGRAM_ISREFERUNIT" val="0"/>
  <p:tag name="KSO_WM_UNIT_ID" val="diagram20213651_1*d*1"/>
  <p:tag name="KSO_WM_TEMPLATE_CATEGORY" val="diagram"/>
  <p:tag name="KSO_WM_TEMPLATE_INDEX" val="20213651"/>
  <p:tag name="KSO_WM_UNIT_LAYERLEVEL" val="1"/>
  <p:tag name="KSO_WM_TAG_VERSION" val="1.0"/>
  <p:tag name="KSO_WM_CHIP_GROUPID" val="5e7310da9a230a26b9e88a19"/>
  <p:tag name="KSO_WM_CHIP_XID" val="5e7310da9a230a26b9e88a1a"/>
  <p:tag name="KSO_WM_UNIT_DEC_AREA_ID" val="9e232a5946f848a497a3c76ab9a761b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666dae751994250ac60d8990b24a5b9"/>
  <p:tag name="KSO_WM_UNIT_PLACING_PICTURE" val="3666dae751994250ac60d8990b24a5b9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f694054ed1e2fb80999"/>
  <p:tag name="KSO_WM_TEMPLATE_ASSEMBLE_GROUPID" val="60656f694054ed1e2fb80999"/>
  <p:tag name="KSO_WM_UNIT_PLACING_PICTURE_USER_VIEWPORT" val="{&quot;height&quot;:2315,&quot;width&quot;:8302}"/>
  <p:tag name="KSO_WM_UNIT_PLACING_PICTURE_INFO" val="{&quot;code&quot;:&quot;A[1]&quot;,&quot;full_picture&quot;:true,&quot;last_full_picture&quot;:&quot;A[1]&quot;,&quot;margin&quot;:{&quot;left&quot;:134.02309537410383,&quot;right&quot;:135.82276234655237},&quot;scheme&quot;:&quot;2-0&quot;,&quot;spacing&quot;:5}"/>
  <p:tag name="KSO_WM_UNIT_PLACING_PICTURE_USER_VIEWPORT_SMARTMENU" val="{&quot;height&quot;:2454.692393335803,&quot;width&quot;:8988.591948637259}"/>
  <p:tag name="KSO_WM_UNIT_PLACING_PICTURE_USER_RELATIVERECTANGLE_SMARTMENU" val="{&quot;bottom&quot;:0,&quot;left&quot;:0,&quot;right&quot;:0,&quot;top&quot;:0}"/>
  <p:tag name="KSO_WM_UNIT_PLACING_PICTURE_COLLAGE_RELATIVERECTANGLE" val="{&quot;height&quot;:2448.0749019739646,&quot;width&quot;:8964.358298224395}"/>
</p:tagLst>
</file>

<file path=ppt/tags/tag179.xml><?xml version="1.0" encoding="utf-8"?>
<p:tagLst xmlns:p="http://schemas.openxmlformats.org/presentationml/2006/main">
  <p:tag name="KSO_WM_UNIT_VALUE" val="719*2538"/>
  <p:tag name="KSO_WM_UNIT_HIGHLIGHT" val="0"/>
  <p:tag name="KSO_WM_UNIT_DIAGRAM_ISNUMVISUAL" val="0"/>
  <p:tag name="KSO_WM_UNIT_DIAGRAM_ISREFERUNIT" val="0"/>
  <p:tag name="KSO_WM_UNIT_ID" val="diagram20213651_1*d*1"/>
  <p:tag name="KSO_WM_TEMPLATE_CATEGORY" val="diagram"/>
  <p:tag name="KSO_WM_TEMPLATE_INDEX" val="20213651"/>
  <p:tag name="KSO_WM_UNIT_LAYERLEVEL" val="1"/>
  <p:tag name="KSO_WM_TAG_VERSION" val="1.0"/>
  <p:tag name="KSO_WM_CHIP_GROUPID" val="5e7310da9a230a26b9e88a19"/>
  <p:tag name="KSO_WM_CHIP_XID" val="5e7310da9a230a26b9e88a1a"/>
  <p:tag name="KSO_WM_UNIT_DEC_AREA_ID" val="9e232a5946f848a497a3c76ab9a761b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666dae751994250ac60d8990b24a5b9"/>
  <p:tag name="KSO_WM_UNIT_PLACING_PICTURE" val="3666dae751994250ac60d8990b24a5b9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f694054ed1e2fb80999"/>
  <p:tag name="KSO_WM_TEMPLATE_ASSEMBLE_GROUPID" val="60656f694054ed1e2fb80999"/>
  <p:tag name="KSO_WM_UNIT_PLACING_PICTURE_USER_VIEWPORT" val="{&quot;height&quot;:1439,&quot;width&quot;:8303}"/>
  <p:tag name="KSO_WM_UNIT_PLACING_PICTURE_INFO" val="{&quot;code&quot;:&quot;A[1]&quot;,&quot;full_picture&quot;:true,&quot;last_full_picture&quot;:&quot;A[1]&quot;,&quot;margin&quot;:{&quot;left&quot;:134.02309537410383,&quot;right&quot;:135.82276234655237},&quot;scheme&quot;:&quot;2-0&quot;,&quot;spacing&quot;:5}"/>
  <p:tag name="KSO_WM_UNIT_PLACING_PICTURE_USER_VIEWPORT_SMARTMENU" val="{&quot;height&quot;:1475.3280534415408,&quot;width&quot;:8988.591948637259}"/>
  <p:tag name="KSO_WM_UNIT_PLACING_PICTURE_USER_RELATIVERECTANGLE_SMARTMENU" val="{&quot;bottom&quot;:0,&quot;left&quot;:0,&quot;right&quot;:0,&quot;top&quot;:0}"/>
  <p:tag name="KSO_WM_UNIT_PLACING_PICTURE_COLLAGE_RELATIVERECTANGLE" val="{&quot;height&quot;:1471.349980202457,&quot;width&quot;:8964.35829822439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180.xml><?xml version="1.0" encoding="utf-8"?>
<p:tagLst xmlns:p="http://schemas.openxmlformats.org/presentationml/2006/main">
  <p:tag name="KSO_WM_SLIDE_BACKGROUND_TYPE" val="general"/>
  <p:tag name="KSO_WM_SLIDE_ID" val="diagram2021365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-1"/>
  <p:tag name="KSO_WM_TAG_VERSION" val="1.0"/>
  <p:tag name="KSO_WM_BEAUTIFY_FLAG" val="#wm#"/>
  <p:tag name="KSO_WM_TEMPLATE_CATEGORY" val="diagram"/>
  <p:tag name="KSO_WM_TEMPLATE_INDEX" val="20213651"/>
  <p:tag name="KSO_WM_SLIDE_LAYOUT" val="d_f"/>
  <p:tag name="KSO_WM_SLIDE_LAYOUT_CNT" val="1_1"/>
  <p:tag name="KSO_WM_SLIDE_LAYOUT_INFO" val="{&quot;id&quot;:&quot;2021-04-01T15:44:58&quot;,&quot;maxSize&quot;:{&quot;size1&quot;:46.5},&quot;minSize&quot;:{&quot;size1&quot;:35.6},&quot;normalSize&quot;:{&quot;size1&quot;:46.5},&quot;subLayout&quot;:[{&quot;id&quot;:&quot;2021-04-01T15:44:58&quot;,&quot;margin&quot;:{&quot;bottom&quot;:1.6670000553131104,&quot;left&quot;:4.2330002784729,&quot;right&quot;:4.2330002784729,&quot;top&quot;:2.9629998207092285},&quot;type&quot;:0},{&quot;id&quot;:&quot;2021-04-01T15:44:58&quot;,&quot;margin&quot;:{&quot;bottom&quot;:2.9629998207092285,&quot;left&quot;:4.2330002784729,&quot;right&quot;:4.2330002784729,&quot;top&quot;:0.0260000042617321},&quot;type&quot;:0}],&quot;type&quot;:0}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9811842a40b8444fb4328509459bb100&quot;,&quot;fill_align&quot;:&quot;cm&quot;,&quot;chip_types&quot;:[&quot;header&quot;]},{&quot;text_align&quot;:&quot;lt&quot;,&quot;text_direction&quot;:&quot;horizontal&quot;,&quot;support_features&quot;:[&quot;collage&quot;],&quot;support_big_font&quot;:true,&quot;fill_id&quot;:&quot;c90bd62ea9de4553978b48fdc8f8c728&quot;,&quot;fill_align&quot;:&quot;ct&quot;,&quot;chip_types&quot;:[&quot;diagram&quot;,&quot;pictext&quot;,&quot;text&quot;,&quot;picture&quot;,&quot;chart&quot;,&quot;table&quot;]}],[{&quot;text_align&quot;:&quot;lb&quot;,&quot;text_direction&quot;:&quot;horizontal&quot;,&quot;support_big_font&quot;:true,&quot;fill_id&quot;:&quot;9811842a40b8444fb4328509459bb100&quot;,&quot;fill_align&quot;:&quot;lb&quot;,&quot;chip_types&quot;:[&quot;text&quot;]},{&quot;text_align&quot;:&quot;lt&quot;,&quot;text_direction&quot;:&quot;horizontal&quot;,&quot;support_features&quot;:[&quot;collage&quot;],&quot;support_big_font&quot;:true,&quot;fill_id&quot;:&quot;c90bd62ea9de4553978b48fdc8f8c728&quot;,&quot;fill_align&quot;:&quot;lt&quot;,&quot;chip_types&quot;:[&quot;diagram&quot;,&quot;pictext&quot;,&quot;text&quot;,&quot;picture&quot;,&quot;chart&quot;,&quot;table&quot;]}]]"/>
  <p:tag name="KSO_WM_CHIP_XID" val="5efda24481ee359a788b1e26"/>
  <p:tag name="KSO_WM_CHIP_DECFILLPROP" val="[]"/>
  <p:tag name="KSO_WM_CHIP_GROUPID" val="5efda24481ee359a788b1e25"/>
  <p:tag name="KSO_WM_SLIDE_SUPPORT_FEATURE_TYPE" val="1"/>
  <p:tag name="KSO_WM_TEMPLATE_ASSEMBLE_XID" val="60656f694054ed1e2fb80999"/>
  <p:tag name="KSO_WM_TEMPLATE_ASSEMBLE_GROUPID" val="60656f694054ed1e2fb80999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d15bde523cc04f08ac08c2ee2a3747b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0e8c01ba094d798e935be6783f9022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3f432fdbed594c768bd26aa12c784e3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fbfcfec74f452cbd240847c7b47d77"/>
  <p:tag name="KSO_WM_SLIDE_BACKGROUND_TYPE" val="navigation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b322704c93c7499bbe71fade584b563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c5815dbab4dfc9493c0e3c8ae47de"/>
  <p:tag name="KSO_WM_SLIDE_BACKGROUND_TYPE" val="navigation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85.xml><?xml version="1.0" encoding="utf-8"?>
<p:tagLst xmlns:p="http://schemas.openxmlformats.org/presentationml/2006/main">
  <p:tag name="KSO_WM_UNIT_VALUE" val="1227*2411"/>
  <p:tag name="KSO_WM_UNIT_HIGHLIGHT" val="0"/>
  <p:tag name="KSO_WM_UNIT_COMPATIBLE" val="1"/>
  <p:tag name="KSO_WM_UNIT_DIAGRAM_ISNUMVISUAL" val="0"/>
  <p:tag name="KSO_WM_UNIT_DIAGRAM_ISREFERUNIT" val="0"/>
  <p:tag name="KSO_WM_UNIT_ID" val="diagram20207647_1*d*1"/>
  <p:tag name="KSO_WM_TEMPLATE_CATEGORY" val="diagram"/>
  <p:tag name="KSO_WM_TEMPLATE_INDEX" val="20207647"/>
  <p:tag name="KSO_WM_UNIT_LAYERLEVEL" val="1"/>
  <p:tag name="KSO_WM_TAG_VERSION" val="1.0"/>
  <p:tag name="KSO_WM_CHIP_GROUPID" val="5e7310da9a230a26b9e88a19"/>
  <p:tag name="KSO_WM_CHIP_XID" val="5e7310da9a230a26b9e88a1a"/>
  <p:tag name="KSO_WM_UNIT_DEC_AREA_ID" val="1bec515c1e924c118bd6a31f197c843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ad876c9b5f1486099029231f42aa8e2"/>
  <p:tag name="KSO_WM_UNIT_SUPPORT_UNIT_TYPE" val="[&quot;d&quot;,&quot;l&quot;,&quot;m&quot;,&quot;n&quot;,&quot;o&quot;,&quot;p&quot;,&quot;q&quot;,&quot;r&quot;,&quot;δ&quot;,&quot;ε&quot;,&quot;ζ&quot;,&quot;η&quot;,&quot;β&quot;,&quot;α&quot;,&quot;θ&quot;]"/>
  <p:tag name="KSO_WM_TEMPLATE_ASSEMBLE_XID" val="60656e6f4054ed1e2fb7f89f"/>
  <p:tag name="KSO_WM_TEMPLATE_ASSEMBLE_GROUPID" val="60656e6f4054ed1e2fb7f89f"/>
</p:tagLst>
</file>

<file path=ppt/tags/tag186.xml><?xml version="1.0" encoding="utf-8"?>
<p:tagLst xmlns:p="http://schemas.openxmlformats.org/presentationml/2006/main">
  <p:tag name="KSO_WM_SLIDE_BACKGROUND_TYPE" val="navigation"/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SUPPORT_FEATURE_TYPE" val="3"/>
  <p:tag name="KSO_WM_TEMPLATE_ASSEMBLE_XID" val="60656e6f4054ed1e2fb7f89f"/>
  <p:tag name="KSO_WM_TEMPLATE_ASSEMBLE_GROUPID" val="60656e6f4054ed1e2fb7f89f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730603dc06d342388ae38920ae71302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7a94eb3ba0846618ec2902a3534bded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1ae2c02258ed488f8d32b3ef56efc4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e076282a2e249f1aaafdbac38b42345"/>
  <p:tag name="KSO_WM_SLIDE_BACKGROUND_TYPE" val="frame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2cf3f060d3124b4691d20c5f177647a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f597c61ce240328d861571256e2f22"/>
  <p:tag name="KSO_WM_SLIDE_BACKGROUND_TYPE" val="frame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190.xml><?xml version="1.0" encoding="utf-8"?>
<p:tagLst xmlns:p="http://schemas.openxmlformats.org/presentationml/2006/main">
  <p:tag name="KSO_WM_UNIT_VALUE" val="550*2200"/>
  <p:tag name="KSO_WM_UNIT_HIGHLIGHT" val="0"/>
  <p:tag name="KSO_WM_UNIT_COMPATIBLE" val="0"/>
  <p:tag name="KSO_WM_UNIT_DIAGRAM_ISNUMVISUAL" val="0"/>
  <p:tag name="KSO_WM_UNIT_DIAGRAM_ISREFERUNIT" val="0"/>
  <p:tag name="KSO_WM_UNIT_ID" val="diagram20211962_1*d*1"/>
  <p:tag name="KSO_WM_TEMPLATE_CATEGORY" val="diagram"/>
  <p:tag name="KSO_WM_TEMPLATE_INDEX" val="20211962"/>
  <p:tag name="KSO_WM_UNIT_LAYERLEVEL" val="1"/>
  <p:tag name="KSO_WM_TAG_VERSION" val="1.0"/>
  <p:tag name="KSO_WM_CHIP_GROUPID" val="5e7310da9a230a26b9e88a19"/>
  <p:tag name="KSO_WM_CHIP_XID" val="5e7310da9a230a26b9e88a1a"/>
  <p:tag name="KSO_WM_UNIT_DEC_AREA_ID" val="44fc6e434e764fcbbdfe7f74cfd6dc5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b&quot;,&quot;fill_mode&quot;:&quot;full&quot;,&quot;sacle_strategy&quot;:&quot;smart&quot;}"/>
  <p:tag name="KSO_WM_ASSEMBLE_CHIP_INDEX" val="7b9c2d1c8d7d4e5793175106b3e48ec4"/>
  <p:tag name="KSO_WM_UNIT_SUPPORT_UNIT_TYPE" val="[&quot;d&quot;,&quot;α&quot;,&quot;β&quot;,&quot;θ&quot;]"/>
  <p:tag name="KSO_WM_TEMPLATE_ASSEMBLE_XID" val="60656f154054ed1e2fb8032d"/>
  <p:tag name="KSO_WM_TEMPLATE_ASSEMBLE_GROUPID" val="60656f154054ed1e2fb8032d"/>
</p:tagLst>
</file>

<file path=ppt/tags/tag19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1962_1*f*1"/>
  <p:tag name="KSO_WM_TEMPLATE_CATEGORY" val="diagram"/>
  <p:tag name="KSO_WM_TEMPLATE_INDEX" val="20211962"/>
  <p:tag name="KSO_WM_UNIT_LAYERLEVEL" val="1"/>
  <p:tag name="KSO_WM_TAG_VERSION" val="1.0"/>
  <p:tag name="KSO_WM_UNIT_DEFAULT_FONT" val="14;20;2"/>
  <p:tag name="KSO_WM_UNIT_BLOCK" val="0"/>
  <p:tag name="KSO_WM_UNIT_VALUE" val="204"/>
  <p:tag name="KSO_WM_UNIT_SHOW_EDIT_AREA_INDICATION" val="1"/>
  <p:tag name="KSO_WM_CHIP_GROUPID" val="5e6b05596848fb12bee65ac8"/>
  <p:tag name="KSO_WM_CHIP_XID" val="5e6b05596848fb12bee65aca"/>
  <p:tag name="KSO_WM_UNIT_DEC_AREA_ID" val="bddaa79ff66248e1affdcdab873b15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e539facaed7a4d6789e0a8188a94695b"/>
  <p:tag name="KSO_WM_UNIT_SUPPORT_UNIT_TYPE" val="[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f154054ed1e2fb8032d"/>
  <p:tag name="KSO_WM_TEMPLATE_ASSEMBLE_GROUPID" val="60656f154054ed1e2fb8032d"/>
</p:tagLst>
</file>

<file path=ppt/tags/tag192.xml><?xml version="1.0" encoding="utf-8"?>
<p:tagLst xmlns:p="http://schemas.openxmlformats.org/presentationml/2006/main">
  <p:tag name="KSO_WM_SLIDE_BACKGROUND_TYPE" val="frame"/>
  <p:tag name="KSO_WM_BEAUTIFY_FLAG" val="#wm#"/>
  <p:tag name="KSO_WM_TEMPLATE_CATEGORY" val="diagram"/>
  <p:tag name="KSO_WM_TEMPLATE_INDEX" val="2021196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1-04-01T15:27:37&quot;,&quot;maxSize&quot;:{&quot;size1&quot;:58.9},&quot;minSize&quot;:{&quot;size1&quot;:38.9},&quot;normalSize&quot;:{&quot;size1&quot;:58.7924074074074},&quot;subLayout&quot;:[{&quot;id&quot;:&quot;2021-04-01T15:27:37&quot;,&quot;margin&quot;:{&quot;bottom&quot;:0.28200000524520874,&quot;left&quot;:1.690000057220459,&quot;right&quot;:1.690000057220459,&quot;top&quot;:1.690000057220459},&quot;type&quot;:0},{&quot;id&quot;:&quot;2021-04-01T15:27:37&quot;,&quot;margin&quot;:{&quot;bottom&quot;:1.690000057220459,&quot;left&quot;:1.690000057220459,&quot;right&quot;:1.690000057220459,&quot;top&quot;:0.3970000147819519},&quot;type&quot;:0}],&quot;type&quot;:0}"/>
  <p:tag name="KSO_WM_SLIDE_BACKGROUND" val="[&quot;general&quot;,&quot;frame&quot;]"/>
  <p:tag name="KSO_WM_SLIDE_RATIO" val="1.777778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SLIDE_CAN_ADD_NAVIGATION" val="1"/>
  <p:tag name="KSO_WM_SLIDE_ID" val="diagram2021196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624*336"/>
  <p:tag name="KSO_WM_SLIDE_POSITION" val="168*102"/>
  <p:tag name="KSO_WM_TAG_VERSION" val="1.0"/>
  <p:tag name="KSO_WM_SLIDE_LAYOUT" val="d_f"/>
  <p:tag name="KSO_WM_SLIDE_LAYOUT_CNT" val="1_1"/>
  <p:tag name="KSO_WM_CHIP_FILLPROP" val="[[{&quot;fill_id&quot;:&quot;251232d91c404acc8facf0a25abba465&quot;,&quot;fill_align&quot;:&quot;lb&quot;,&quot;text_align&quot;:&quot;lb&quot;,&quot;text_direction&quot;:&quot;horizontal&quot;,&quot;chip_types&quot;:[&quot;text&quot;]},{&quot;fill_id&quot;:&quot;c86341e0359e401ea0b786310bd97fc1&quot;,&quot;fill_align&quot;:&quot;lt&quot;,&quot;text_align&quot;:&quot;lt&quot;,&quot;text_direction&quot;:&quot;horizontal&quot;,&quot;chip_types&quot;:[&quot;text&quot;]}],[{&quot;fill_id&quot;:&quot;251232d91c404acc8facf0a25abba465&quot;,&quot;fill_align&quot;:&quot;cb&quot;,&quot;text_align&quot;:&quot;lb&quot;,&quot;text_direction&quot;:&quot;horizontal&quot;,&quot;chip_types&quot;:[&quot;pictext&quot;,&quot;picture&quot;,&quot;chart&quot;,&quot;table&quot;,&quot;video&quot;],&quot;support_features&quot;:[&quot;collage&quot;]},{&quot;fill_id&quot;:&quot;c86341e0359e401ea0b786310bd97fc1&quot;,&quot;fill_align&quot;:&quot;ct&quot;,&quot;text_align&quot;:&quot;lt&quot;,&quot;text_direction&quot;:&quot;horizontal&quot;,&quot;chip_types&quot;:[&quot;pictext&quot;,&quot;text&quot;,&quot;picture&quot;,&quot;chart&quot;,&quot;table&quot;,&quot;video&quot;],&quot;support_features&quot;:[&quot;collage&quot;]}]]"/>
  <p:tag name="KSO_WM_CHIP_XID" val="5eeadf6fa758c1ec0b7087d2"/>
  <p:tag name="KSO_WM_CHIP_GROUPID" val="5eeadf6fa758c1ec0b7087d1"/>
  <p:tag name="KSO_WM_SLIDE_SUPPORT_FEATURE_TYPE" val="1"/>
  <p:tag name="KSO_WM_TEMPLATE_ASSEMBLE_XID" val="60656f154054ed1e2fb8032d"/>
  <p:tag name="KSO_WM_TEMPLATE_ASSEMBLE_GROUPID" val="60656f154054ed1e2fb8032d"/>
</p:tagLst>
</file>

<file path=ppt/tags/tag19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SLIDE_BACKGROUND_TYPE" val="general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84_53*i*1"/>
  <p:tag name="KSO_WM_TEMPLATE_CATEGORY" val="custom"/>
  <p:tag name="KSO_WM_TEMPLATE_INDEX" val="20204484"/>
  <p:tag name="KSO_WM_UNIT_LAYERLEVEL" val="1"/>
  <p:tag name="KSO_WM_TAG_VERSION" val="1.0"/>
  <p:tag name="KSO_WM_UNIT_BLOCK" val="0"/>
  <p:tag name="KSO_WM_UNIT_SM_LIMIT_TYPE" val="3"/>
  <p:tag name="KSO_WM_UNIT_DEC_AREA_ID" val="b55e5b29ba4846ee85997d48a4c2fe39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f30c002078304fab916b47df65d7a06e&quot;,&quot;X&quot;:{&quot;Pos&quot;:1},&quot;Y&quot;:{&quot;Pos&quot;:2}},&quot;whChangeMode&quot;:0}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LINE_FORE_SCHEMECOLOR_INDEX_BRIGHTNESS" val="0.25"/>
  <p:tag name="KSO_WM_UNIT_LINE_FORE_SCHEMECOLOR_INDEX" val="13"/>
  <p:tag name="KSO_WM_UNIT_LINE_FILL_TYPE" val="2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4_1*b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单/击/此/处/添/加/副/标/题/内/容"/>
  <p:tag name="KSO_WM_UNIT_DEFAULT_FONT" val="18;24;2"/>
  <p:tag name="KSO_WM_UNIT_BLOCK" val="0"/>
  <p:tag name="KSO_WM_UNIT_DEC_AREA_ID" val="a57a8333ae3e410e8af685b0c60f8ff0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ASSEMBLE_CHIP_INDEX" val="6861f3d6639b4716a2f2179acf25a08c"/>
  <p:tag name="KSO_WM_UNIT_TEXT_FILL_FORE_SCHEMECOLOR_INDEX_BRIGHTNESS" val="0.35"/>
  <p:tag name="KSO_WM_UNIT_TEXT_FILL_FORE_SCHEMECOLOR_INDEX" val="13"/>
  <p:tag name="KSO_WM_UNIT_TEXT_FILL_TYPE" val="1"/>
  <p:tag name="KSO_WM_TEMPLATE_ASSEMBLE_XID" val="5f9bba6e1fb265b86ffa3705"/>
  <p:tag name="KSO_WM_TEMPLATE_ASSEMBLE_GROUPID" val="5f9b7abf623d22db5a11f4c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UNIT_ID" val="custom20204484_53*b*1"/>
  <p:tag name="KSO_WM_TEMPLATE_CATEGORY" val="custom"/>
  <p:tag name="KSO_WM_TEMPLATE_INDEX" val="20204484"/>
  <p:tag name="KSO_WM_UNIT_LAYERLEVEL" val="1"/>
  <p:tag name="KSO_WM_TAG_VERSION" val="1.0"/>
  <p:tag name="KSO_WM_UNIT_PRESET_TEXT" val="单/击/此/处/添/加/副/标/题/内/容"/>
  <p:tag name="KSO_WM_UNIT_DEFAULT_FONT" val="18;24;2"/>
  <p:tag name="KSO_WM_UNIT_BLOCK" val="0"/>
  <p:tag name="KSO_WM_UNIT_DEC_AREA_ID" val="5218d1081bfa40b09444c5d9c6f5016e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TEXT_FILL_FORE_SCHEMECOLOR_INDEX_BRIGHTNESS" val="0.35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ID" val="custom20204484_53*a*1"/>
  <p:tag name="KSO_WM_TEMPLATE_CATEGORY" val="custom"/>
  <p:tag name="KSO_WM_TEMPLATE_INDEX" val="20204484"/>
  <p:tag name="KSO_WM_UNIT_LAYERLEVEL" val="1"/>
  <p:tag name="KSO_WM_TAG_VERSION" val="1.0"/>
  <p:tag name="KSO_WM_UNIT_PRESET_TEXT" val="THANKS"/>
  <p:tag name="KSO_WM_UNIT_DEFAULT_FONT" val="66;81;4"/>
  <p:tag name="KSO_WM_UNIT_BLOCK" val="0"/>
  <p:tag name="KSO_WM_UNIT_DEC_AREA_ID" val="f30c002078304fab916b47df65d7a06e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TEXT_FILL_FORE_SCHEMECOLOR_INDEX_BRIGHTNESS" val="0.15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84_53*i*1"/>
  <p:tag name="KSO_WM_TEMPLATE_CATEGORY" val="custom"/>
  <p:tag name="KSO_WM_TEMPLATE_INDEX" val="20204484"/>
  <p:tag name="KSO_WM_UNIT_LAYERLEVEL" val="1"/>
  <p:tag name="KSO_WM_TAG_VERSION" val="1.0"/>
  <p:tag name="KSO_WM_UNIT_BLOCK" val="0"/>
  <p:tag name="KSO_WM_UNIT_SM_LIMIT_TYPE" val="3"/>
  <p:tag name="KSO_WM_UNIT_DEC_AREA_ID" val="b55e5b29ba4846ee85997d48a4c2fe39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f30c002078304fab916b47df65d7a06e&quot;,&quot;X&quot;:{&quot;Pos&quot;:1},&quot;Y&quot;:{&quot;Pos&quot;:2}},&quot;whChangeMode&quot;:0}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LINE_FORE_SCHEMECOLOR_INDEX_BRIGHTNESS" val="0.25"/>
  <p:tag name="KSO_WM_UNIT_LINE_FORE_SCHEMECOLOR_INDEX" val="13"/>
  <p:tag name="KSO_WM_UNIT_LINE_FILL_TYPE" val="2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4484"/>
  <p:tag name="KSO_WM_CHIP_INFOS" val="{&quot;layout_type&quot;:&quot;formiddle3&quot;,&quot;slide_type&quot;:[&quot;endPage&quot;],&quot;aspect_ratio&quot;:&quot;16:9&quot;}"/>
  <p:tag name="KSO_WM_CHIP_XID" val="5ec34a930ac41c4a0a525d3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04484_53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53"/>
  <p:tag name="KSO_WM_SLIDE_SIZE" val="700*380"/>
  <p:tag name="KSO_WM_SLIDE_POSITION" val="130*7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10-30T15:02:56&quot;,&quot;maxSize&quot;:{&quot;size1&quot;:56.51705819589121},&quot;minSize&quot;:{&quot;size1&quot;:43.71705819589121},&quot;normalSize&quot;:{&quot;size1&quot;:50.51705819589121},&quot;subLayout&quot;:[{&quot;id&quot;:&quot;2020-10-30T15:02:56&quot;,&quot;margin&quot;:{&quot;bottom&quot;:0.2659190893173218,&quot;left&quot;:4.589639186859131,&quot;right&quot;:4.582406520843506,&quot;top&quot;:5.597988605499268},&quot;type&quot;:0},{&quot;id&quot;:&quot;2020-10-30T15:02:56&quot;,&quot;margin&quot;:{&quot;bottom&quot;:5.597993850708008,&quot;left&quot;:4.589639186859131,&quot;right&quot;:4.582406520843506,&quot;top&quot;:0.4100845456123352},&quot;type&quot;:0}],&quot;type&quot;:0}"/>
  <p:tag name="KSO_WM_SLIDE_BK_DARK_LIGHT" val="2"/>
  <p:tag name="KSO_WM_SLIDE_BACKGROUND_TYPE" val="general"/>
  <p:tag name="KSO_WM_SLIDE_SUPPORT_FEATURE_TYPE" val="0"/>
  <p:tag name="KSO_WM_TEMPLATE_ASSEMBLE_XID" val="5f9bba6e1fb265b86ffa371b"/>
  <p:tag name="KSO_WM_TEMPLATE_ASSEMBLE_GROUPID" val="5f9b7abf623d22db5a11f4c3"/>
</p:tagLst>
</file>

<file path=ppt/tags/tag204.xml><?xml version="1.0" encoding="utf-8"?>
<p:tagLst xmlns:p="http://schemas.openxmlformats.org/presentationml/2006/main">
  <p:tag name="commondata" val="eyJoZGlkIjoiMzYxNWM3NDRiNjkxNDMyYTE0MDhkMDUzZWFhZTkyYWYifQ=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4_1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4"/>
  <p:tag name="KSO_WM_UNIT_DEC_AREA_ID" val="301479432a5c4690aaffcbe4ac55c830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e727fb5bced4f69a55dab01c32da273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4_1*b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单/击/此/处/添/加/副/标/题/内/容"/>
  <p:tag name="KSO_WM_UNIT_DEFAULT_FONT" val="18;24;2"/>
  <p:tag name="KSO_WM_UNIT_BLOCK" val="0"/>
  <p:tag name="KSO_WM_UNIT_DEC_AREA_ID" val="5218d1081bfa40b09444c5d9c6f5016e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TEXT_FILL_FORE_SCHEMECOLOR_INDEX_BRIGHTNESS" val="0.35"/>
  <p:tag name="KSO_WM_UNIT_TEXT_FILL_FORE_SCHEMECOLOR_INDEX" val="13"/>
  <p:tag name="KSO_WM_UNIT_TEXT_FILL_TYPE" val="1"/>
  <p:tag name="KSO_WM_TEMPLATE_ASSEMBLE_XID" val="5f9bba6e1fb265b86ffa371b"/>
  <p:tag name="KSO_WM_TEMPLATE_ASSEMBLE_GROUPID" val="5f9b7abf623d22db5a11f4c3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4_1*a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THANKS"/>
  <p:tag name="KSO_WM_UNIT_DEFAULT_FONT" val="66;81;4"/>
  <p:tag name="KSO_WM_UNIT_BLOCK" val="0"/>
  <p:tag name="KSO_WM_UNIT_DEC_AREA_ID" val="f30c002078304fab916b47df65d7a06e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TEXT_FILL_FORE_SCHEMECOLOR_INDEX_BRIGHTNESS" val="0.15"/>
  <p:tag name="KSO_WM_UNIT_TEXT_FILL_FORE_SCHEMECOLOR_INDEX" val="13"/>
  <p:tag name="KSO_WM_UNIT_TEXT_FILL_TYPE" val="1"/>
  <p:tag name="KSO_WM_TEMPLATE_ASSEMBLE_XID" val="5f9bba6e1fb265b86ffa371b"/>
  <p:tag name="KSO_WM_TEMPLATE_ASSEMBLE_GROUPID" val="5f9b7abf623d22db5a11f4c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SLIDE_BACKGROUND_TYPE" val="general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4_1*a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同心逐梦 不断超越"/>
  <p:tag name="KSO_WM_UNIT_DEFAULT_FONT" val="56;72;4"/>
  <p:tag name="KSO_WM_UNIT_BLOCK" val="0"/>
  <p:tag name="KSO_WM_UNIT_DEC_AREA_ID" val="3e5d92ae59a84bc69227ad3ecf2058e1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ASSEMBLE_CHIP_INDEX" val="6861f3d6639b4716a2f2179acf25a08c"/>
  <p:tag name="KSO_WM_UNIT_TEXT_FILL_FORE_SCHEMECOLOR_INDEX_BRIGHTNESS" val="0.15"/>
  <p:tag name="KSO_WM_UNIT_TEXT_FILL_FORE_SCHEMECOLOR_INDEX" val="13"/>
  <p:tag name="KSO_WM_UNIT_TEXT_FILL_TYPE" val="1"/>
  <p:tag name="KSO_WM_TEMPLATE_ASSEMBLE_XID" val="5f9bba6e1fb265b86ffa3705"/>
  <p:tag name="KSO_WM_TEMPLATE_ASSEMBLE_GROUPID" val="5f9b7abf623d22db5a11f4c3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730603dc06d342388ae38920ae71302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7a94eb3ba0846618ec2902a3534bded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1ae2c02258ed488f8d32b3ef56efc4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e076282a2e249f1aaafdbac38b42345"/>
  <p:tag name="KSO_WM_SLIDE_BACKGROUND_TYPE" val="frame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2cf3f060d3124b4691d20c5f177647a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f597c61ce240328d861571256e2f22"/>
  <p:tag name="KSO_WM_SLIDE_BACKGROUND_TYPE" val="frame"/>
</p:tagLst>
</file>

<file path=ppt/tags/tag35.xml><?xml version="1.0" encoding="utf-8"?>
<p:tagLst xmlns:p="http://schemas.openxmlformats.org/presentationml/2006/main">
  <p:tag name="KSO_WM_SLIDE_BACKGROUND_TYPE" val="frame"/>
</p:tagLst>
</file>

<file path=ppt/tags/tag36.xml><?xml version="1.0" encoding="utf-8"?>
<p:tagLst xmlns:p="http://schemas.openxmlformats.org/presentationml/2006/main">
  <p:tag name="KSO_WM_SLIDE_BACKGROUND_TYPE" val="frame"/>
</p:tagLst>
</file>

<file path=ppt/tags/tag37.xml><?xml version="1.0" encoding="utf-8"?>
<p:tagLst xmlns:p="http://schemas.openxmlformats.org/presentationml/2006/main">
  <p:tag name="KSO_WM_SLIDE_BACKGROUND_TYPE" val="frame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SLIDE_BACKGROUND_TYPE" val="frame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818d64ca1dba4cf590dfa0db79052b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771db53b2764d1883d1868344d052cf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31ea38c6ca524221b04962813ef04ef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637b591197448639c0f8f5797883ffb"/>
  <p:tag name="KSO_WM_SLIDE_BACKGROUND_TYPE" val="leftRigh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f6ab20f8e8a14551beec92949cdb223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ccf817f596e4bcab7e273fab141de0a"/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93679b168d254f5785af764b3ce83b2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59613de384b488e9ddd325f98cbea62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d57b78688cb2434e817010f493951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0b3b840c7a346fa9c6bf47b1d6f62c1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6d1abe8a12aa4aa580ba566ab92e2c9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86f70ce73d844f48fd800d5a19a331b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fea2a166c5594b2ea0b50917b239d9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f4cea4bfc0413198a3ee4b18b5db86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a6fc2f7bbb0b454a95ec5323d05c195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b9ee90da8cb411ab76d140471f7729f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2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5"/>
  <p:tag name="KSO_WM_UNIT_DEC_AREA_ID" val="7083cca9725f490e83b4c9d7bc54eb77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59f5379a229248ff8aeb16963c90051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b4c770e72c5a4f1f934664b32b84b5d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fd1917c756647459e75e37b550330b5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d15bde523cc04f08ac08c2ee2a3747b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0e8c01ba094d798e935be6783f9022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3f432fdbed594c768bd26aa12c784e3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fbfcfec74f452cbd240847c7b47d77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b322704c93c7499bbe71fade584b563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c5815dbab4dfc9493c0e3c8ae47de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ef13aef8b5db4bf0aead1168e92ff31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6d7e13d8347ff9f08d957a82337bc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0ba9df4955174aaa9cae564be5f6a86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f33480811954298bbe8b5727bdff73c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c79363f115c34471a49501b286ad0e1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ae0a798e264eeca27673fba75cc70c"/>
  <p:tag name="KSO_WM_SLIDE_BACKGROUND_TYPE" val="bel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474be83584cc45d3a962b6c87edc8b6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1d713a4dca4117aab85ea0b449e8fd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766e18ac8d847b8933f6de24a90a6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020317fe25443afb872c73f99141061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484"/>
</p:tagLst>
</file>

<file path=ppt/tags/tag87.xml><?xml version="1.0" encoding="utf-8"?>
<p:tagLst xmlns:p="http://schemas.openxmlformats.org/presentationml/2006/main">
  <p:tag name="KSO_WM_TEMPLATE_CATEGORY" val="custom"/>
  <p:tag name="KSO_WM_TEMPLATE_INDEX" val="20204484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484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84_1*i*1"/>
  <p:tag name="KSO_WM_TEMPLATE_CATEGORY" val="custom"/>
  <p:tag name="KSO_WM_TEMPLATE_INDEX" val="20204484"/>
  <p:tag name="KSO_WM_UNIT_LAYERLEVEL" val="1"/>
  <p:tag name="KSO_WM_TAG_VERSION" val="1.0"/>
  <p:tag name="KSO_WM_UNIT_BLOCK" val="0"/>
  <p:tag name="KSO_WM_UNIT_SM_LIMIT_TYPE" val="3"/>
  <p:tag name="KSO_WM_UNIT_DEC_AREA_ID" val="6ed4acfa08494896ba53d78fee71cb8f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3e5d92ae59a84bc69227ad3ecf2058e1&quot;,&quot;X&quot;:{&quot;Pos&quot;:1},&quot;Y&quot;:{&quot;Pos&quot;:2}},&quot;whChangeMode&quot;:0}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6861f3d6639b4716a2f2179acf25a08c"/>
  <p:tag name="KSO_WM_UNIT_LINE_FORE_SCHEMECOLOR_INDEX_BRIGHTNESS" val="0.25"/>
  <p:tag name="KSO_WM_UNIT_LINE_FORE_SCHEMECOLOR_INDEX" val="13"/>
  <p:tag name="KSO_WM_UNIT_LINE_FILL_TYPE" val="2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4_1*b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24cda32e46b148d29639088ba979352f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c2ff83daa01347a88b20861174e0d948"/>
  <p:tag name="KSO_WM_UNIT_TEXT_FILL_FORE_SCHEMECOLOR_INDEX_BRIGHTNESS" val="0.35"/>
  <p:tag name="KSO_WM_UNIT_TEXT_FILL_FORE_SCHEMECOLOR_INDEX" val="13"/>
  <p:tag name="KSO_WM_UNIT_TEXT_FILL_TYPE" val="1"/>
  <p:tag name="KSO_WM_TEMPLATE_ASSEMBLE_XID" val="5f9bba6e1fb265b86ffa36d8"/>
  <p:tag name="KSO_WM_TEMPLATE_ASSEMBLE_GROUPID" val="5f9b7abf623d22db5a11f4c3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custom20204484_1*a*1"/>
  <p:tag name="KSO_WM_TEMPLATE_CATEGORY" val="custom"/>
  <p:tag name="KSO_WM_TEMPLATE_INDEX" val="20204484"/>
  <p:tag name="KSO_WM_UNIT_LAYERLEVEL" val="1"/>
  <p:tag name="KSO_WM_TAG_VERSION" val="1.0"/>
  <p:tag name="KSO_WM_UNIT_PRESET_TEXT" val="同心逐梦 不断超越"/>
  <p:tag name="KSO_WM_UNIT_DEFAULT_FONT" val="56;72;4"/>
  <p:tag name="KSO_WM_UNIT_BLOCK" val="0"/>
  <p:tag name="KSO_WM_UNIT_DEC_AREA_ID" val="3e5d92ae59a84bc69227ad3ecf2058e1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ASSEMBLE_CHIP_INDEX" val="6861f3d6639b4716a2f2179acf25a08c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0-10-30T15:02:44&quot;,&#10;    &quot;max&quot;: 1.7255948307592917e-05,&#10;    &quot;parentMax&quot;: {&#10;        &quot;max&quot;: 10.48024378967284&#10;    },&#10;    &quot;topChanged&quot;: 0&#10;}&#10;"/>
  <p:tag name="KSO_WM_UNIT_LAST_MAX_FONTSIZE" val="1360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SUBTYPE" val="b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ID" val="custom20204484_1*f*1"/>
  <p:tag name="KSO_WM_TEMPLATE_CATEGORY" val="custom"/>
  <p:tag name="KSO_WM_TEMPLATE_INDEX" val="20204484"/>
  <p:tag name="KSO_WM_UNIT_LAYERLEVEL" val="1"/>
  <p:tag name="KSO_WM_TAG_VERSION" val="1.0"/>
  <p:tag name="KSO_WM_UNIT_PRESET_TEXT" val="汇报人姓名"/>
  <p:tag name="KSO_WM_UNIT_DEFAULT_FONT" val="18;24;2"/>
  <p:tag name="KSO_WM_UNIT_BLOCK" val="0"/>
  <p:tag name="KSO_WM_UNIT_SM_LIMIT_TYPE" val="0"/>
  <p:tag name="KSO_WM_UNIT_DEC_AREA_ID" val="2f576cc9dc744c738eb29dca8b548bc0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ASSEMBLE_CHIP_INDEX" val="6861f3d6639b4716a2f2179acf25a08c"/>
  <p:tag name="KSO_WM_UNIT_TEXT_FILL_FORE_SCHEMECOLOR_INDEX_BRIGHTNESS" val="0.35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SUBTYPE" val="c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ID" val="custom20204484_1*f*2"/>
  <p:tag name="KSO_WM_TEMPLATE_CATEGORY" val="custom"/>
  <p:tag name="KSO_WM_TEMPLATE_INDEX" val="20204484"/>
  <p:tag name="KSO_WM_UNIT_LAYERLEVEL" val="1"/>
  <p:tag name="KSO_WM_TAG_VERSION" val="1.0"/>
  <p:tag name="KSO_WM_UNIT_PRESET_TEXT" val="2020/01/01"/>
  <p:tag name="KSO_WM_UNIT_DEFAULT_FONT" val="18;24;2"/>
  <p:tag name="KSO_WM_UNIT_BLOCK" val="0"/>
  <p:tag name="KSO_WM_UNIT_SM_LIMIT_TYPE" val="0"/>
  <p:tag name="KSO_WM_UNIT_DEC_AREA_ID" val="fe93d934fd044f78880a32601508fa6b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ASSEMBLE_CHIP_INDEX" val="6861f3d6639b4716a2f2179acf25a08c"/>
  <p:tag name="KSO_WM_UNIT_TEXT_FILL_FORE_SCHEMECOLOR_INDEX_BRIGHTNESS" val="0.35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CHIP_INFOS" val="{&quot;layout_type&quot;:&quot;formiddle3&quot;,&quot;slide_type&quot;:[&quot;title&quot;],&quot;aspect_ratio&quot;:&quot;16:9&quot;}"/>
  <p:tag name="KSO_WM_CHIP_XID" val="5ebe041a0ac41c4a0a52557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04484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700*380"/>
  <p:tag name="KSO_WM_SLIDE_POSITION" val="130*79"/>
  <p:tag name="KSO_WM_TAG_VERSION" val="1.0"/>
  <p:tag name="KSO_WM_BEAUTIFY_FLAG" val="#wm#"/>
  <p:tag name="KSO_WM_TEMPLATE_CATEGORY" val="custom"/>
  <p:tag name="KSO_WM_TEMPLATE_INDEX" val="20204484"/>
  <p:tag name="KSO_WM_SLIDE_LAYOUT" val="a_b_f"/>
  <p:tag name="KSO_WM_SLIDE_LAYOUT_CNT" val="1_1_2"/>
  <p:tag name="KSO_WM_CHIP_GROUPID" val="5ebf6661ddc3daf3fef3f760"/>
  <p:tag name="KSO_WM_SLIDE_LAYOUT_INFO" val="{&quot;id&quot;:&quot;2020-10-30T15:02:44&quot;,&quot;maxSize&quot;:{&quot;size1&quot;:45.58830645525897},&quot;minSize&quot;:{&quot;size1&quot;:41.188306455258974},&quot;normalSize&quot;:{&quot;size1&quot;:41.188306455258974},&quot;subLayout&quot;:[{&quot;id&quot;:&quot;2020-10-30T15:02:44&quot;,&quot;margin&quot;:{&quot;bottom&quot;:0.1896248161792755,&quot;left&quot;:4.589639186859131,&quot;right&quot;:4.582406520843506,&quot;top&quot;:4.273017406463623},&quot;type&quot;:0},{&quot;id&quot;:&quot;2020-10-30T15:02:44&quot;,&quot;maxSize&quot;:{&quot;size1&quot;:34.401940510722824},&quot;minSize&quot;:{&quot;size1&quot;:22.20194051072282},&quot;normalSize&quot;:{&quot;size1&quot;:34.40194051072282},&quot;subLayout&quot;:[{&quot;id&quot;:&quot;2020-10-30T15:02:44&quot;,&quot;margin&quot;:{&quot;bottom&quot;:0.2875034809112549,&quot;left&quot;:4.589639186859131,&quot;right&quot;:4.582406520843506,&quot;top&quot;:0.12081987410783768},&quot;type&quot;:0},{&quot;id&quot;:&quot;2020-10-30T15:02:44&quot;,&quot;margin&quot;:{&quot;bottom&quot;:4.273022651672363,&quot;left&quot;:4.589639186859131,&quot;right&quot;:4.582406520843506,&quot;top&quot;:0.35807958245277405},&quot;type&quot;:0}],&quot;type&quot;:0}]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9bba6e1fb265b86ffa3705"/>
  <p:tag name="KSO_WM_TEMPLATE_ASSEMBLE_GROUPID" val="5f9b7abf623d22db5a11f4c3"/>
  <p:tag name="KSO_WM_TEMPLATE_THUMBS_INDEX" val="1、7、15、16、17、53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96.xml><?xml version="1.0" encoding="utf-8"?>
<p:tagLst xmlns:p="http://schemas.openxmlformats.org/presentationml/2006/main">
  <p:tag name="KSO_WM_UNIT_PICTURE_TOWARD" val="1"/>
  <p:tag name="KSO_WM_UNIT_PICTURE_DOCKSIDE" val="cb,rm,ct"/>
  <p:tag name="KSO_WM_UNIT_VALUE" val="1894*190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79_1*ζ_h_d*1_1_1"/>
  <p:tag name="KSO_WM_TEMPLATE_CATEGORY" val="diagram"/>
  <p:tag name="KSO_WM_TEMPLATE_INDEX" val="20216679"/>
  <p:tag name="KSO_WM_UNIT_LAYERLEVEL" val="1_1_1"/>
  <p:tag name="KSO_WM_TAG_VERSION" val="1.0"/>
  <p:tag name="KSO_WM_BEAUTIFY_FLAG" val="#wm#"/>
  <p:tag name="KSO_WM_UNIT_DIAGRAM_MODELTYPE" val="creativePicture"/>
  <p:tag name="KSO_WM_UNIT_USESOURCEFORMAT_APPLY" val="0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73_1*i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1d32bf7c27d74b4b815cbeff08c6612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e49c998712faa657a97f"/>
  <p:tag name="KSO_WM_CHIP_XID" val="5fade49c998712faa657a98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34054ed1e2fb814c7"/>
  <p:tag name="KSO_WM_TEMPLATE_ASSEMBLE_GROUPID" val="606570534054ed1e2fb814c7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9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7697B3"/>
      </a:accent1>
      <a:accent2>
        <a:srgbClr val="66999C"/>
      </a:accent2>
      <a:accent3>
        <a:srgbClr val="6F957D"/>
      </a:accent3>
      <a:accent4>
        <a:srgbClr val="898B67"/>
      </a:accent4>
      <a:accent5>
        <a:srgbClr val="A67E65"/>
      </a:accent5>
      <a:accent6>
        <a:srgbClr val="B2757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2259</Words>
  <Application>WPS 演示</Application>
  <PresentationFormat>宽屏</PresentationFormat>
  <Paragraphs>81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汉仪旗黑-85S</vt:lpstr>
      <vt:lpstr>黑体</vt:lpstr>
      <vt:lpstr>汉仪旗黑-85S</vt:lpstr>
      <vt:lpstr>Segoe UI</vt:lpstr>
      <vt:lpstr>汉仪旗黑-85S</vt:lpstr>
      <vt:lpstr>Wingdings</vt:lpstr>
      <vt:lpstr>Calibri Light</vt:lpstr>
      <vt:lpstr>Arial Unicode MS</vt:lpstr>
      <vt:lpstr>Calibri</vt:lpstr>
      <vt:lpstr>WPS</vt:lpstr>
      <vt:lpstr>2_Office 主题​​</vt:lpstr>
      <vt:lpstr>开源项目健康度监控与指标设计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余超毅</dc:creator>
  <cp:lastModifiedBy>欧阳诚</cp:lastModifiedBy>
  <cp:revision>17</cp:revision>
  <dcterms:created xsi:type="dcterms:W3CDTF">2023-08-09T12:44:00Z</dcterms:created>
  <dcterms:modified xsi:type="dcterms:W3CDTF">2024-12-31T14:35:31Z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4863604869B54D4BBB9C7FAA5D724D10_13</vt:lpwstr>
  </property>
  <property fmtid="{D5CDD505-2E9C-101B-9397-08002B2CF9AE}" pid="3" name="KSOProductBuildVer">
    <vt:lpwstr>2052-12.1.0.18276</vt:lpwstr>
  </property>
</Properties>
</file>